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0" r:id="rId5"/>
  </p:sldMasterIdLst>
  <p:notesMasterIdLst>
    <p:notesMasterId r:id="rId24"/>
  </p:notesMasterIdLst>
  <p:handoutMasterIdLst>
    <p:handoutMasterId r:id="rId25"/>
  </p:handoutMasterIdLst>
  <p:sldIdLst>
    <p:sldId id="561" r:id="rId6"/>
    <p:sldId id="564" r:id="rId7"/>
    <p:sldId id="259" r:id="rId8"/>
    <p:sldId id="264" r:id="rId9"/>
    <p:sldId id="553" r:id="rId10"/>
    <p:sldId id="558" r:id="rId11"/>
    <p:sldId id="559" r:id="rId12"/>
    <p:sldId id="562" r:id="rId13"/>
    <p:sldId id="560" r:id="rId14"/>
    <p:sldId id="563" r:id="rId15"/>
    <p:sldId id="282" r:id="rId16"/>
    <p:sldId id="280" r:id="rId17"/>
    <p:sldId id="565" r:id="rId18"/>
    <p:sldId id="566" r:id="rId19"/>
    <p:sldId id="567" r:id="rId20"/>
    <p:sldId id="568" r:id="rId21"/>
    <p:sldId id="569" r:id="rId22"/>
    <p:sldId id="272"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ngeles Gutierrez" initials="MG" lastIdx="5" clrIdx="0">
    <p:extLst>
      <p:ext uri="{19B8F6BF-5375-455C-9EA6-DF929625EA0E}">
        <p15:presenceInfo xmlns:p15="http://schemas.microsoft.com/office/powerpoint/2012/main" userId="S::52557@icf.com::43439aa9-2e7a-4a7d-a143-541d1b8c4bfc" providerId="AD"/>
      </p:ext>
    </p:extLst>
  </p:cmAuthor>
  <p:cmAuthor id="2" name="Southon, Sue" initials="SS" lastIdx="4" clrIdx="1">
    <p:extLst>
      <p:ext uri="{19B8F6BF-5375-455C-9EA6-DF929625EA0E}">
        <p15:presenceInfo xmlns:p15="http://schemas.microsoft.com/office/powerpoint/2012/main" userId="S::30465@icf.com::289af829-7377-4d61-a841-0c1629e33a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873FA-41DE-1212-1081-CFAA8BB7DBA6}" v="3" dt="2020-02-24T19:24:53.340"/>
    <p1510:client id="{BB6B0A46-E84A-C4A7-6C02-356FD2AAEA6F}" v="2" dt="2020-02-25T14:45:43.303"/>
    <p1510:client id="{CDC9DA1D-DE05-41C4-819F-C48F32925F3F}" v="186" dt="2020-02-25T14:47:17.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tierrez, Marinangeles" userId="S::52557@icf.com::43439aa9-2e7a-4a7d-a143-541d1b8c4bfc" providerId="AD" clId="Web-{BB6B0A46-E84A-C4A7-6C02-356FD2AAEA6F}"/>
    <pc:docChg chg="modSld">
      <pc:chgData name="Gutierrez, Marinangeles" userId="S::52557@icf.com::43439aa9-2e7a-4a7d-a143-541d1b8c4bfc" providerId="AD" clId="Web-{BB6B0A46-E84A-C4A7-6C02-356FD2AAEA6F}" dt="2020-02-25T14:45:43.303" v="1"/>
      <pc:docMkLst>
        <pc:docMk/>
      </pc:docMkLst>
      <pc:sldChg chg="delSp delCm">
        <pc:chgData name="Gutierrez, Marinangeles" userId="S::52557@icf.com::43439aa9-2e7a-4a7d-a143-541d1b8c4bfc" providerId="AD" clId="Web-{BB6B0A46-E84A-C4A7-6C02-356FD2AAEA6F}" dt="2020-02-25T14:45:43.303" v="1"/>
        <pc:sldMkLst>
          <pc:docMk/>
          <pc:sldMk cId="958541287" sldId="559"/>
        </pc:sldMkLst>
        <pc:picChg chg="del">
          <ac:chgData name="Gutierrez, Marinangeles" userId="S::52557@icf.com::43439aa9-2e7a-4a7d-a143-541d1b8c4bfc" providerId="AD" clId="Web-{BB6B0A46-E84A-C4A7-6C02-356FD2AAEA6F}" dt="2020-02-25T14:45:39.349" v="0"/>
          <ac:picMkLst>
            <pc:docMk/>
            <pc:sldMk cId="958541287" sldId="559"/>
            <ac:picMk id="6" creationId="{F8D41FBB-9136-46EC-BB95-C0496CD3EB32}"/>
          </ac:picMkLst>
        </pc:picChg>
      </pc:sldChg>
    </pc:docChg>
  </pc:docChgLst>
  <pc:docChgLst>
    <pc:chgData name="Marinangeles Gutierrez" userId="43439aa9-2e7a-4a7d-a143-541d1b8c4bfc" providerId="ADAL" clId="{CDC9DA1D-DE05-41C4-819F-C48F32925F3F}"/>
    <pc:docChg chg="undo redo custSel mod addSld delSld modSld sldOrd addMainMaster delMainMaster modMainMaster">
      <pc:chgData name="Marinangeles Gutierrez" userId="43439aa9-2e7a-4a7d-a143-541d1b8c4bfc" providerId="ADAL" clId="{CDC9DA1D-DE05-41C4-819F-C48F32925F3F}" dt="2020-02-25T14:47:17.791" v="1351" actId="14100"/>
      <pc:docMkLst>
        <pc:docMk/>
      </pc:docMkLst>
      <pc:sldChg chg="addSp delSp modSp del mod">
        <pc:chgData name="Marinangeles Gutierrez" userId="43439aa9-2e7a-4a7d-a143-541d1b8c4bfc" providerId="ADAL" clId="{CDC9DA1D-DE05-41C4-819F-C48F32925F3F}" dt="2020-02-24T21:26:51.356" v="1339" actId="47"/>
        <pc:sldMkLst>
          <pc:docMk/>
          <pc:sldMk cId="2199936657" sldId="257"/>
        </pc:sldMkLst>
        <pc:spChg chg="mod">
          <ac:chgData name="Marinangeles Gutierrez" userId="43439aa9-2e7a-4a7d-a143-541d1b8c4bfc" providerId="ADAL" clId="{CDC9DA1D-DE05-41C4-819F-C48F32925F3F}" dt="2020-02-21T22:12:32.488" v="131" actId="404"/>
          <ac:spMkLst>
            <pc:docMk/>
            <pc:sldMk cId="2199936657" sldId="257"/>
            <ac:spMk id="2" creationId="{AFF93393-9B51-4C5C-A5B7-3DB6EF9608F5}"/>
          </ac:spMkLst>
        </pc:spChg>
        <pc:spChg chg="del">
          <ac:chgData name="Marinangeles Gutierrez" userId="43439aa9-2e7a-4a7d-a143-541d1b8c4bfc" providerId="ADAL" clId="{CDC9DA1D-DE05-41C4-819F-C48F32925F3F}" dt="2020-02-21T22:12:17.296" v="123" actId="478"/>
          <ac:spMkLst>
            <pc:docMk/>
            <pc:sldMk cId="2199936657" sldId="257"/>
            <ac:spMk id="3" creationId="{B67919B9-1C07-449D-BAC8-1E0E0C135887}"/>
          </ac:spMkLst>
        </pc:spChg>
        <pc:spChg chg="add del mod">
          <ac:chgData name="Marinangeles Gutierrez" userId="43439aa9-2e7a-4a7d-a143-541d1b8c4bfc" providerId="ADAL" clId="{CDC9DA1D-DE05-41C4-819F-C48F32925F3F}" dt="2020-02-21T22:12:21.667" v="124" actId="478"/>
          <ac:spMkLst>
            <pc:docMk/>
            <pc:sldMk cId="2199936657" sldId="257"/>
            <ac:spMk id="5" creationId="{197EE6C4-A26E-498D-82A7-D60504139ACF}"/>
          </ac:spMkLst>
        </pc:spChg>
        <pc:picChg chg="add mod modCrop">
          <ac:chgData name="Marinangeles Gutierrez" userId="43439aa9-2e7a-4a7d-a143-541d1b8c4bfc" providerId="ADAL" clId="{CDC9DA1D-DE05-41C4-819F-C48F32925F3F}" dt="2020-02-24T20:30:39.679" v="1295" actId="14100"/>
          <ac:picMkLst>
            <pc:docMk/>
            <pc:sldMk cId="2199936657" sldId="257"/>
            <ac:picMk id="4" creationId="{13CB290D-D5ED-4018-AE65-6C18934CE471}"/>
          </ac:picMkLst>
        </pc:picChg>
        <pc:picChg chg="add del mod">
          <ac:chgData name="Marinangeles Gutierrez" userId="43439aa9-2e7a-4a7d-a143-541d1b8c4bfc" providerId="ADAL" clId="{CDC9DA1D-DE05-41C4-819F-C48F32925F3F}" dt="2020-02-24T19:31:12.892" v="249" actId="478"/>
          <ac:picMkLst>
            <pc:docMk/>
            <pc:sldMk cId="2199936657" sldId="257"/>
            <ac:picMk id="6" creationId="{995E17BC-0004-4D20-99D1-49E7D791509D}"/>
          </ac:picMkLst>
        </pc:picChg>
        <pc:picChg chg="mod">
          <ac:chgData name="Marinangeles Gutierrez" userId="43439aa9-2e7a-4a7d-a143-541d1b8c4bfc" providerId="ADAL" clId="{CDC9DA1D-DE05-41C4-819F-C48F32925F3F}" dt="2020-02-24T20:30:36.703" v="1293" actId="1076"/>
          <ac:picMkLst>
            <pc:docMk/>
            <pc:sldMk cId="2199936657" sldId="257"/>
            <ac:picMk id="1026" creationId="{6A0D5189-904C-48AB-A7F3-39BF3DE2948B}"/>
          </ac:picMkLst>
        </pc:picChg>
        <pc:picChg chg="mod">
          <ac:chgData name="Marinangeles Gutierrez" userId="43439aa9-2e7a-4a7d-a143-541d1b8c4bfc" providerId="ADAL" clId="{CDC9DA1D-DE05-41C4-819F-C48F32925F3F}" dt="2020-02-24T19:27:51.553" v="236" actId="1036"/>
          <ac:picMkLst>
            <pc:docMk/>
            <pc:sldMk cId="2199936657" sldId="257"/>
            <ac:picMk id="1028" creationId="{0F7229E2-BA4F-4663-ABE0-9FE380219CE9}"/>
          </ac:picMkLst>
        </pc:picChg>
      </pc:sldChg>
      <pc:sldChg chg="addSp delSp modSp mod modClrScheme chgLayout">
        <pc:chgData name="Marinangeles Gutierrez" userId="43439aa9-2e7a-4a7d-a143-541d1b8c4bfc" providerId="ADAL" clId="{CDC9DA1D-DE05-41C4-819F-C48F32925F3F}" dt="2020-02-24T21:05:44.325" v="1321" actId="1076"/>
        <pc:sldMkLst>
          <pc:docMk/>
          <pc:sldMk cId="1937636956" sldId="259"/>
        </pc:sldMkLst>
        <pc:spChg chg="mod ord">
          <ac:chgData name="Marinangeles Gutierrez" userId="43439aa9-2e7a-4a7d-a143-541d1b8c4bfc" providerId="ADAL" clId="{CDC9DA1D-DE05-41C4-819F-C48F32925F3F}" dt="2020-02-24T20:16:29.973" v="1025" actId="700"/>
          <ac:spMkLst>
            <pc:docMk/>
            <pc:sldMk cId="1937636956" sldId="259"/>
            <ac:spMk id="2" creationId="{63EE09E6-DA2C-4318-8CBB-B35684BCCE58}"/>
          </ac:spMkLst>
        </pc:spChg>
        <pc:spChg chg="mod ord">
          <ac:chgData name="Marinangeles Gutierrez" userId="43439aa9-2e7a-4a7d-a143-541d1b8c4bfc" providerId="ADAL" clId="{CDC9DA1D-DE05-41C4-819F-C48F32925F3F}" dt="2020-02-24T21:05:44.325" v="1321" actId="1076"/>
          <ac:spMkLst>
            <pc:docMk/>
            <pc:sldMk cId="1937636956" sldId="259"/>
            <ac:spMk id="3" creationId="{8716514C-BB04-44B4-8704-93F22627CDB7}"/>
          </ac:spMkLst>
        </pc:spChg>
        <pc:grpChg chg="add del mod">
          <ac:chgData name="Marinangeles Gutierrez" userId="43439aa9-2e7a-4a7d-a143-541d1b8c4bfc" providerId="ADAL" clId="{CDC9DA1D-DE05-41C4-819F-C48F32925F3F}" dt="2020-02-24T19:41:02.082" v="286" actId="478"/>
          <ac:grpSpMkLst>
            <pc:docMk/>
            <pc:sldMk cId="1937636956" sldId="259"/>
            <ac:grpSpMk id="8" creationId="{48523EF9-D8C5-4154-A327-374765FE895B}"/>
          </ac:grpSpMkLst>
        </pc:grpChg>
        <pc:grpChg chg="add del mod">
          <ac:chgData name="Marinangeles Gutierrez" userId="43439aa9-2e7a-4a7d-a143-541d1b8c4bfc" providerId="ADAL" clId="{CDC9DA1D-DE05-41C4-819F-C48F32925F3F}" dt="2020-02-24T19:41:21.512" v="291" actId="478"/>
          <ac:grpSpMkLst>
            <pc:docMk/>
            <pc:sldMk cId="1937636956" sldId="259"/>
            <ac:grpSpMk id="9" creationId="{7128EDC6-7D08-4CBA-9B2C-6F7674F4E666}"/>
          </ac:grpSpMkLst>
        </pc:grpChg>
        <pc:picChg chg="add del mod modCrop">
          <ac:chgData name="Marinangeles Gutierrez" userId="43439aa9-2e7a-4a7d-a143-541d1b8c4bfc" providerId="ADAL" clId="{CDC9DA1D-DE05-41C4-819F-C48F32925F3F}" dt="2020-02-24T19:39:42.519" v="267" actId="478"/>
          <ac:picMkLst>
            <pc:docMk/>
            <pc:sldMk cId="1937636956" sldId="259"/>
            <ac:picMk id="5" creationId="{85D214E0-4097-4F37-A5EE-700E301FB4FE}"/>
          </ac:picMkLst>
        </pc:picChg>
        <pc:picChg chg="add mod">
          <ac:chgData name="Marinangeles Gutierrez" userId="43439aa9-2e7a-4a7d-a143-541d1b8c4bfc" providerId="ADAL" clId="{CDC9DA1D-DE05-41C4-819F-C48F32925F3F}" dt="2020-02-24T19:40:06.445" v="271" actId="164"/>
          <ac:picMkLst>
            <pc:docMk/>
            <pc:sldMk cId="1937636956" sldId="259"/>
            <ac:picMk id="6" creationId="{B853E500-C0F3-4CE2-B3E8-E969FF698566}"/>
          </ac:picMkLst>
        </pc:picChg>
        <pc:picChg chg="add mod">
          <ac:chgData name="Marinangeles Gutierrez" userId="43439aa9-2e7a-4a7d-a143-541d1b8c4bfc" providerId="ADAL" clId="{CDC9DA1D-DE05-41C4-819F-C48F32925F3F}" dt="2020-02-24T19:40:06.445" v="271" actId="164"/>
          <ac:picMkLst>
            <pc:docMk/>
            <pc:sldMk cId="1937636956" sldId="259"/>
            <ac:picMk id="7" creationId="{92C32069-1ED1-4F71-8925-38B9102912DF}"/>
          </ac:picMkLst>
        </pc:picChg>
      </pc:sldChg>
      <pc:sldChg chg="del">
        <pc:chgData name="Marinangeles Gutierrez" userId="43439aa9-2e7a-4a7d-a143-541d1b8c4bfc" providerId="ADAL" clId="{CDC9DA1D-DE05-41C4-819F-C48F32925F3F}" dt="2020-02-19T15:46:57.515" v="107" actId="47"/>
        <pc:sldMkLst>
          <pc:docMk/>
          <pc:sldMk cId="3116969511" sldId="260"/>
        </pc:sldMkLst>
      </pc:sldChg>
      <pc:sldChg chg="addSp delSp modSp mod modClrScheme chgLayout modNotesTx">
        <pc:chgData name="Marinangeles Gutierrez" userId="43439aa9-2e7a-4a7d-a143-541d1b8c4bfc" providerId="ADAL" clId="{CDC9DA1D-DE05-41C4-819F-C48F32925F3F}" dt="2020-02-24T21:05:47.738" v="1323" actId="1076"/>
        <pc:sldMkLst>
          <pc:docMk/>
          <pc:sldMk cId="1214217314" sldId="264"/>
        </pc:sldMkLst>
        <pc:spChg chg="mod ord">
          <ac:chgData name="Marinangeles Gutierrez" userId="43439aa9-2e7a-4a7d-a143-541d1b8c4bfc" providerId="ADAL" clId="{CDC9DA1D-DE05-41C4-819F-C48F32925F3F}" dt="2020-02-24T20:16:40.132" v="1026" actId="700"/>
          <ac:spMkLst>
            <pc:docMk/>
            <pc:sldMk cId="1214217314" sldId="264"/>
            <ac:spMk id="2" creationId="{3A5CB818-2D0E-4EBE-AAFC-C8511437E8B2}"/>
          </ac:spMkLst>
        </pc:spChg>
        <pc:spChg chg="mod ord">
          <ac:chgData name="Marinangeles Gutierrez" userId="43439aa9-2e7a-4a7d-a143-541d1b8c4bfc" providerId="ADAL" clId="{CDC9DA1D-DE05-41C4-819F-C48F32925F3F}" dt="2020-02-24T21:05:00.767" v="1318" actId="14100"/>
          <ac:spMkLst>
            <pc:docMk/>
            <pc:sldMk cId="1214217314" sldId="264"/>
            <ac:spMk id="3" creationId="{580B8F81-447D-42C9-8AE6-161F921F7D67}"/>
          </ac:spMkLst>
        </pc:spChg>
        <pc:grpChg chg="add del">
          <ac:chgData name="Marinangeles Gutierrez" userId="43439aa9-2e7a-4a7d-a143-541d1b8c4bfc" providerId="ADAL" clId="{CDC9DA1D-DE05-41C4-819F-C48F32925F3F}" dt="2020-02-24T19:40:29.086" v="275"/>
          <ac:grpSpMkLst>
            <pc:docMk/>
            <pc:sldMk cId="1214217314" sldId="264"/>
            <ac:grpSpMk id="5" creationId="{06D37655-B280-4A29-AE61-4379D08CB6DC}"/>
          </ac:grpSpMkLst>
        </pc:grpChg>
        <pc:grpChg chg="add del">
          <ac:chgData name="Marinangeles Gutierrez" userId="43439aa9-2e7a-4a7d-a143-541d1b8c4bfc" providerId="ADAL" clId="{CDC9DA1D-DE05-41C4-819F-C48F32925F3F}" dt="2020-02-24T19:40:42.093" v="279" actId="478"/>
          <ac:grpSpMkLst>
            <pc:docMk/>
            <pc:sldMk cId="1214217314" sldId="264"/>
            <ac:grpSpMk id="8" creationId="{DCDB4D8E-CC6A-40E2-8908-9DA03CBE4E12}"/>
          </ac:grpSpMkLst>
        </pc:grpChg>
        <pc:grpChg chg="add del mod">
          <ac:chgData name="Marinangeles Gutierrez" userId="43439aa9-2e7a-4a7d-a143-541d1b8c4bfc" providerId="ADAL" clId="{CDC9DA1D-DE05-41C4-819F-C48F32925F3F}" dt="2020-02-24T19:40:59.787" v="284" actId="478"/>
          <ac:grpSpMkLst>
            <pc:docMk/>
            <pc:sldMk cId="1214217314" sldId="264"/>
            <ac:grpSpMk id="11" creationId="{1B39B82B-BD90-41DB-8868-6088D55575CB}"/>
          </ac:grpSpMkLst>
        </pc:grpChg>
        <pc:picChg chg="mod">
          <ac:chgData name="Marinangeles Gutierrez" userId="43439aa9-2e7a-4a7d-a143-541d1b8c4bfc" providerId="ADAL" clId="{CDC9DA1D-DE05-41C4-819F-C48F32925F3F}" dt="2020-02-24T21:05:47.738" v="1323" actId="1076"/>
          <ac:picMkLst>
            <pc:docMk/>
            <pc:sldMk cId="1214217314" sldId="264"/>
            <ac:picMk id="4" creationId="{74AC3A39-5B81-44EF-894C-853BDCE613C5}"/>
          </ac:picMkLst>
        </pc:picChg>
      </pc:sldChg>
      <pc:sldChg chg="addSp delSp modSp mod modClrScheme chgLayout">
        <pc:chgData name="Marinangeles Gutierrez" userId="43439aa9-2e7a-4a7d-a143-541d1b8c4bfc" providerId="ADAL" clId="{CDC9DA1D-DE05-41C4-819F-C48F32925F3F}" dt="2020-02-24T21:10:27.859" v="1338" actId="1035"/>
        <pc:sldMkLst>
          <pc:docMk/>
          <pc:sldMk cId="1762876503" sldId="270"/>
        </pc:sldMkLst>
        <pc:spChg chg="mod ord">
          <ac:chgData name="Marinangeles Gutierrez" userId="43439aa9-2e7a-4a7d-a143-541d1b8c4bfc" providerId="ADAL" clId="{CDC9DA1D-DE05-41C4-819F-C48F32925F3F}" dt="2020-02-24T20:24:50.399" v="1226" actId="700"/>
          <ac:spMkLst>
            <pc:docMk/>
            <pc:sldMk cId="1762876503" sldId="270"/>
            <ac:spMk id="2" creationId="{CB04609D-CFE2-4674-A79B-75B63BD52AD4}"/>
          </ac:spMkLst>
        </pc:spChg>
        <pc:spChg chg="add del mod ord">
          <ac:chgData name="Marinangeles Gutierrez" userId="43439aa9-2e7a-4a7d-a143-541d1b8c4bfc" providerId="ADAL" clId="{CDC9DA1D-DE05-41C4-819F-C48F32925F3F}" dt="2020-02-24T20:24:53.478" v="1227" actId="478"/>
          <ac:spMkLst>
            <pc:docMk/>
            <pc:sldMk cId="1762876503" sldId="270"/>
            <ac:spMk id="3" creationId="{74FBAEA7-B697-44E6-AF6F-132930168886}"/>
          </ac:spMkLst>
        </pc:spChg>
        <pc:spChg chg="mod">
          <ac:chgData name="Marinangeles Gutierrez" userId="43439aa9-2e7a-4a7d-a143-541d1b8c4bfc" providerId="ADAL" clId="{CDC9DA1D-DE05-41C4-819F-C48F32925F3F}" dt="2020-02-24T21:08:16.285" v="1334" actId="20577"/>
          <ac:spMkLst>
            <pc:docMk/>
            <pc:sldMk cId="1762876503" sldId="270"/>
            <ac:spMk id="48" creationId="{95E326E2-6E85-4833-A4BC-463E294668D6}"/>
          </ac:spMkLst>
        </pc:spChg>
        <pc:spChg chg="mod">
          <ac:chgData name="Marinangeles Gutierrez" userId="43439aa9-2e7a-4a7d-a143-541d1b8c4bfc" providerId="ADAL" clId="{CDC9DA1D-DE05-41C4-819F-C48F32925F3F}" dt="2020-02-24T19:59:28.296" v="327" actId="20577"/>
          <ac:spMkLst>
            <pc:docMk/>
            <pc:sldMk cId="1762876503" sldId="270"/>
            <ac:spMk id="51" creationId="{2D7A570D-4FEE-46E8-9B74-0474CFA9C631}"/>
          </ac:spMkLst>
        </pc:spChg>
        <pc:spChg chg="mod">
          <ac:chgData name="Marinangeles Gutierrez" userId="43439aa9-2e7a-4a7d-a143-541d1b8c4bfc" providerId="ADAL" clId="{CDC9DA1D-DE05-41C4-819F-C48F32925F3F}" dt="2020-02-24T19:59:32.067" v="331" actId="20577"/>
          <ac:spMkLst>
            <pc:docMk/>
            <pc:sldMk cId="1762876503" sldId="270"/>
            <ac:spMk id="52" creationId="{7B1EA2F7-E3BD-493F-ADFE-44D8C5BB45F8}"/>
          </ac:spMkLst>
        </pc:spChg>
        <pc:grpChg chg="mod">
          <ac:chgData name="Marinangeles Gutierrez" userId="43439aa9-2e7a-4a7d-a143-541d1b8c4bfc" providerId="ADAL" clId="{CDC9DA1D-DE05-41C4-819F-C48F32925F3F}" dt="2020-02-24T20:25:06.771" v="1240" actId="1038"/>
          <ac:grpSpMkLst>
            <pc:docMk/>
            <pc:sldMk cId="1762876503" sldId="270"/>
            <ac:grpSpMk id="4" creationId="{647C2657-95CB-4082-B327-B6BC57DF4085}"/>
          </ac:grpSpMkLst>
        </pc:grpChg>
        <pc:grpChg chg="mod">
          <ac:chgData name="Marinangeles Gutierrez" userId="43439aa9-2e7a-4a7d-a143-541d1b8c4bfc" providerId="ADAL" clId="{CDC9DA1D-DE05-41C4-819F-C48F32925F3F}" dt="2020-02-24T19:59:18.580" v="315" actId="1036"/>
          <ac:grpSpMkLst>
            <pc:docMk/>
            <pc:sldMk cId="1762876503" sldId="270"/>
            <ac:grpSpMk id="11" creationId="{A125D36C-8488-44D9-B8D8-DD3B7871449A}"/>
          </ac:grpSpMkLst>
        </pc:grpChg>
        <pc:grpChg chg="mod">
          <ac:chgData name="Marinangeles Gutierrez" userId="43439aa9-2e7a-4a7d-a143-541d1b8c4bfc" providerId="ADAL" clId="{CDC9DA1D-DE05-41C4-819F-C48F32925F3F}" dt="2020-02-24T19:59:18.580" v="315" actId="1036"/>
          <ac:grpSpMkLst>
            <pc:docMk/>
            <pc:sldMk cId="1762876503" sldId="270"/>
            <ac:grpSpMk id="18" creationId="{94F40696-BC15-4857-B186-77DF835BEA1D}"/>
          </ac:grpSpMkLst>
        </pc:grpChg>
        <pc:grpChg chg="mod">
          <ac:chgData name="Marinangeles Gutierrez" userId="43439aa9-2e7a-4a7d-a143-541d1b8c4bfc" providerId="ADAL" clId="{CDC9DA1D-DE05-41C4-819F-C48F32925F3F}" dt="2020-02-24T19:59:18.580" v="315" actId="1036"/>
          <ac:grpSpMkLst>
            <pc:docMk/>
            <pc:sldMk cId="1762876503" sldId="270"/>
            <ac:grpSpMk id="25" creationId="{015774BC-7883-413D-83B9-F8785CE9BDDC}"/>
          </ac:grpSpMkLst>
        </pc:grpChg>
        <pc:grpChg chg="mod">
          <ac:chgData name="Marinangeles Gutierrez" userId="43439aa9-2e7a-4a7d-a143-541d1b8c4bfc" providerId="ADAL" clId="{CDC9DA1D-DE05-41C4-819F-C48F32925F3F}" dt="2020-02-24T20:25:06.771" v="1240" actId="1038"/>
          <ac:grpSpMkLst>
            <pc:docMk/>
            <pc:sldMk cId="1762876503" sldId="270"/>
            <ac:grpSpMk id="32" creationId="{3F8BB3AD-A9DA-4B54-8EAA-BE509377C7A0}"/>
          </ac:grpSpMkLst>
        </pc:grpChg>
        <pc:grpChg chg="mod">
          <ac:chgData name="Marinangeles Gutierrez" userId="43439aa9-2e7a-4a7d-a143-541d1b8c4bfc" providerId="ADAL" clId="{CDC9DA1D-DE05-41C4-819F-C48F32925F3F}" dt="2020-02-24T20:25:06.771" v="1240" actId="1038"/>
          <ac:grpSpMkLst>
            <pc:docMk/>
            <pc:sldMk cId="1762876503" sldId="270"/>
            <ac:grpSpMk id="39" creationId="{EF005FBA-8F41-43F2-AC7F-F2C96EAB7A35}"/>
          </ac:grpSpMkLst>
        </pc:grpChg>
        <pc:grpChg chg="add mod">
          <ac:chgData name="Marinangeles Gutierrez" userId="43439aa9-2e7a-4a7d-a143-541d1b8c4bfc" providerId="ADAL" clId="{CDC9DA1D-DE05-41C4-819F-C48F32925F3F}" dt="2020-02-24T21:10:27.859" v="1338" actId="1035"/>
          <ac:grpSpMkLst>
            <pc:docMk/>
            <pc:sldMk cId="1762876503" sldId="270"/>
            <ac:grpSpMk id="46" creationId="{A37A1000-A7BF-4DB5-9063-20ADF4363BE6}"/>
          </ac:grpSpMkLst>
        </pc:grpChg>
        <pc:grpChg chg="mod">
          <ac:chgData name="Marinangeles Gutierrez" userId="43439aa9-2e7a-4a7d-a143-541d1b8c4bfc" providerId="ADAL" clId="{CDC9DA1D-DE05-41C4-819F-C48F32925F3F}" dt="2020-02-24T19:53:03.942" v="302"/>
          <ac:grpSpMkLst>
            <pc:docMk/>
            <pc:sldMk cId="1762876503" sldId="270"/>
            <ac:grpSpMk id="47" creationId="{A40AD9E2-DA8F-4360-9BA3-C21A080A4D45}"/>
          </ac:grpSpMkLst>
        </pc:grpChg>
      </pc:sldChg>
      <pc:sldChg chg="addSp delSp modSp mod modClrScheme delDesignElem chgLayout">
        <pc:chgData name="Marinangeles Gutierrez" userId="43439aa9-2e7a-4a7d-a143-541d1b8c4bfc" providerId="ADAL" clId="{CDC9DA1D-DE05-41C4-819F-C48F32925F3F}" dt="2020-02-24T20:28:57.698" v="1291" actId="122"/>
        <pc:sldMkLst>
          <pc:docMk/>
          <pc:sldMk cId="737730321" sldId="272"/>
        </pc:sldMkLst>
        <pc:spChg chg="mod ord">
          <ac:chgData name="Marinangeles Gutierrez" userId="43439aa9-2e7a-4a7d-a143-541d1b8c4bfc" providerId="ADAL" clId="{CDC9DA1D-DE05-41C4-819F-C48F32925F3F}" dt="2020-02-24T20:28:57.698" v="1291" actId="122"/>
          <ac:spMkLst>
            <pc:docMk/>
            <pc:sldMk cId="737730321" sldId="272"/>
            <ac:spMk id="2" creationId="{9D016291-7AF7-4F59-A485-FA4466408B92}"/>
          </ac:spMkLst>
        </pc:spChg>
        <pc:spChg chg="add del mod ord">
          <ac:chgData name="Marinangeles Gutierrez" userId="43439aa9-2e7a-4a7d-a143-541d1b8c4bfc" providerId="ADAL" clId="{CDC9DA1D-DE05-41C4-819F-C48F32925F3F}" dt="2020-02-24T20:25:58.947" v="1242" actId="26606"/>
          <ac:spMkLst>
            <pc:docMk/>
            <pc:sldMk cId="737730321" sldId="272"/>
            <ac:spMk id="3" creationId="{D7CCFF44-5D40-43CB-A24C-22EB81515130}"/>
          </ac:spMkLst>
        </pc:spChg>
        <pc:spChg chg="del">
          <ac:chgData name="Marinangeles Gutierrez" userId="43439aa9-2e7a-4a7d-a143-541d1b8c4bfc" providerId="ADAL" clId="{CDC9DA1D-DE05-41C4-819F-C48F32925F3F}" dt="2020-02-24T20:25:45.792" v="1241" actId="700"/>
          <ac:spMkLst>
            <pc:docMk/>
            <pc:sldMk cId="737730321" sldId="272"/>
            <ac:spMk id="7" creationId="{0ADFFC45-3DC9-4433-926F-043E879D9DFC}"/>
          </ac:spMkLst>
        </pc:spChg>
        <pc:spChg chg="del">
          <ac:chgData name="Marinangeles Gutierrez" userId="43439aa9-2e7a-4a7d-a143-541d1b8c4bfc" providerId="ADAL" clId="{CDC9DA1D-DE05-41C4-819F-C48F32925F3F}" dt="2020-02-24T20:25:45.792" v="1241" actId="700"/>
          <ac:spMkLst>
            <pc:docMk/>
            <pc:sldMk cId="737730321" sldId="272"/>
            <ac:spMk id="18" creationId="{69370F01-B8C9-4CE4-824C-92B2792E6ED0}"/>
          </ac:spMkLst>
        </pc:spChg>
        <pc:spChg chg="add">
          <ac:chgData name="Marinangeles Gutierrez" userId="43439aa9-2e7a-4a7d-a143-541d1b8c4bfc" providerId="ADAL" clId="{CDC9DA1D-DE05-41C4-819F-C48F32925F3F}" dt="2020-02-24T20:25:58.947" v="1242" actId="26606"/>
          <ac:spMkLst>
            <pc:docMk/>
            <pc:sldMk cId="737730321" sldId="272"/>
            <ac:spMk id="20" creationId="{2783C067-F8BF-4755-B516-8A0CD74CF60C}"/>
          </ac:spMkLst>
        </pc:spChg>
        <pc:spChg chg="add">
          <ac:chgData name="Marinangeles Gutierrez" userId="43439aa9-2e7a-4a7d-a143-541d1b8c4bfc" providerId="ADAL" clId="{CDC9DA1D-DE05-41C4-819F-C48F32925F3F}" dt="2020-02-24T20:25:58.947" v="1242" actId="26606"/>
          <ac:spMkLst>
            <pc:docMk/>
            <pc:sldMk cId="737730321" sldId="272"/>
            <ac:spMk id="22" creationId="{2ED796EC-E7FF-46DB-B912-FB08BF12AA6E}"/>
          </ac:spMkLst>
        </pc:spChg>
        <pc:spChg chg="add">
          <ac:chgData name="Marinangeles Gutierrez" userId="43439aa9-2e7a-4a7d-a143-541d1b8c4bfc" providerId="ADAL" clId="{CDC9DA1D-DE05-41C4-819F-C48F32925F3F}" dt="2020-02-24T20:25:58.947" v="1242" actId="26606"/>
          <ac:spMkLst>
            <pc:docMk/>
            <pc:sldMk cId="737730321" sldId="272"/>
            <ac:spMk id="24" creationId="{549A2DAB-B431-487D-95AD-BB0FECB49E57}"/>
          </ac:spMkLst>
        </pc:spChg>
        <pc:spChg chg="add">
          <ac:chgData name="Marinangeles Gutierrez" userId="43439aa9-2e7a-4a7d-a143-541d1b8c4bfc" providerId="ADAL" clId="{CDC9DA1D-DE05-41C4-819F-C48F32925F3F}" dt="2020-02-24T20:25:58.947" v="1242" actId="26606"/>
          <ac:spMkLst>
            <pc:docMk/>
            <pc:sldMk cId="737730321" sldId="272"/>
            <ac:spMk id="30" creationId="{0819F787-32B4-46A8-BC57-C6571BCEE243}"/>
          </ac:spMkLst>
        </pc:spChg>
        <pc:grpChg chg="add">
          <ac:chgData name="Marinangeles Gutierrez" userId="43439aa9-2e7a-4a7d-a143-541d1b8c4bfc" providerId="ADAL" clId="{CDC9DA1D-DE05-41C4-819F-C48F32925F3F}" dt="2020-02-24T20:25:58.947" v="1242" actId="26606"/>
          <ac:grpSpMkLst>
            <pc:docMk/>
            <pc:sldMk cId="737730321" sldId="272"/>
            <ac:grpSpMk id="8" creationId="{76582886-877C-4AEC-A77F-8055EB9A0CF9}"/>
          </ac:grpSpMkLst>
        </pc:grpChg>
        <pc:grpChg chg="del">
          <ac:chgData name="Marinangeles Gutierrez" userId="43439aa9-2e7a-4a7d-a143-541d1b8c4bfc" providerId="ADAL" clId="{CDC9DA1D-DE05-41C4-819F-C48F32925F3F}" dt="2020-02-24T20:25:45.792" v="1241" actId="700"/>
          <ac:grpSpMkLst>
            <pc:docMk/>
            <pc:sldMk cId="737730321" sldId="272"/>
            <ac:grpSpMk id="9" creationId="{B5F26A87-0610-435F-AA13-BD658385C9D9}"/>
          </ac:grpSpMkLst>
        </pc:grpChg>
        <pc:grpChg chg="add mod">
          <ac:chgData name="Marinangeles Gutierrez" userId="43439aa9-2e7a-4a7d-a143-541d1b8c4bfc" providerId="ADAL" clId="{CDC9DA1D-DE05-41C4-819F-C48F32925F3F}" dt="2020-02-24T20:28:53.057" v="1290" actId="1076"/>
          <ac:grpSpMkLst>
            <pc:docMk/>
            <pc:sldMk cId="737730321" sldId="272"/>
            <ac:grpSpMk id="36" creationId="{C2B28873-A684-4F04-95DF-6B6CE8B49152}"/>
          </ac:grpSpMkLst>
        </pc:grpChg>
        <pc:picChg chg="add del mod">
          <ac:chgData name="Marinangeles Gutierrez" userId="43439aa9-2e7a-4a7d-a143-541d1b8c4bfc" providerId="ADAL" clId="{CDC9DA1D-DE05-41C4-819F-C48F32925F3F}" dt="2020-02-24T20:28:41.185" v="1286" actId="478"/>
          <ac:picMkLst>
            <pc:docMk/>
            <pc:sldMk cId="737730321" sldId="272"/>
            <ac:picMk id="29" creationId="{82CF37D8-34C9-4430-95AD-2919FBB5A1F9}"/>
          </ac:picMkLst>
        </pc:picChg>
        <pc:picChg chg="add del mod modCrop">
          <ac:chgData name="Marinangeles Gutierrez" userId="43439aa9-2e7a-4a7d-a143-541d1b8c4bfc" providerId="ADAL" clId="{CDC9DA1D-DE05-41C4-819F-C48F32925F3F}" dt="2020-02-24T20:28:39.231" v="1285" actId="478"/>
          <ac:picMkLst>
            <pc:docMk/>
            <pc:sldMk cId="737730321" sldId="272"/>
            <ac:picMk id="32" creationId="{1B8FC232-E65B-41C6-952A-2B59CC5191B2}"/>
          </ac:picMkLst>
        </pc:picChg>
        <pc:picChg chg="add mod">
          <ac:chgData name="Marinangeles Gutierrez" userId="43439aa9-2e7a-4a7d-a143-541d1b8c4bfc" providerId="ADAL" clId="{CDC9DA1D-DE05-41C4-819F-C48F32925F3F}" dt="2020-02-24T20:28:48.760" v="1288" actId="164"/>
          <ac:picMkLst>
            <pc:docMk/>
            <pc:sldMk cId="737730321" sldId="272"/>
            <ac:picMk id="33" creationId="{912CC1F5-285A-4110-8BAE-69FEF9E034E3}"/>
          </ac:picMkLst>
        </pc:picChg>
        <pc:picChg chg="add mod">
          <ac:chgData name="Marinangeles Gutierrez" userId="43439aa9-2e7a-4a7d-a143-541d1b8c4bfc" providerId="ADAL" clId="{CDC9DA1D-DE05-41C4-819F-C48F32925F3F}" dt="2020-02-24T20:28:48.760" v="1288" actId="164"/>
          <ac:picMkLst>
            <pc:docMk/>
            <pc:sldMk cId="737730321" sldId="272"/>
            <ac:picMk id="34" creationId="{1AA19B4C-4439-4AD8-B247-BA764CDC688B}"/>
          </ac:picMkLst>
        </pc:picChg>
        <pc:picChg chg="add mod">
          <ac:chgData name="Marinangeles Gutierrez" userId="43439aa9-2e7a-4a7d-a143-541d1b8c4bfc" providerId="ADAL" clId="{CDC9DA1D-DE05-41C4-819F-C48F32925F3F}" dt="2020-02-24T20:28:48.760" v="1288" actId="164"/>
          <ac:picMkLst>
            <pc:docMk/>
            <pc:sldMk cId="737730321" sldId="272"/>
            <ac:picMk id="35" creationId="{5BC60A91-EB5C-4505-9736-DF70C94B4607}"/>
          </ac:picMkLst>
        </pc:picChg>
        <pc:cxnChg chg="add">
          <ac:chgData name="Marinangeles Gutierrez" userId="43439aa9-2e7a-4a7d-a143-541d1b8c4bfc" providerId="ADAL" clId="{CDC9DA1D-DE05-41C4-819F-C48F32925F3F}" dt="2020-02-24T20:25:58.947" v="1242" actId="26606"/>
          <ac:cxnSpMkLst>
            <pc:docMk/>
            <pc:sldMk cId="737730321" sldId="272"/>
            <ac:cxnSpMk id="26" creationId="{C5ECDEE1-7093-418F-9CF5-24EEB115C1C1}"/>
          </ac:cxnSpMkLst>
        </pc:cxnChg>
        <pc:cxnChg chg="add">
          <ac:chgData name="Marinangeles Gutierrez" userId="43439aa9-2e7a-4a7d-a143-541d1b8c4bfc" providerId="ADAL" clId="{CDC9DA1D-DE05-41C4-819F-C48F32925F3F}" dt="2020-02-24T20:25:58.947" v="1242" actId="26606"/>
          <ac:cxnSpMkLst>
            <pc:docMk/>
            <pc:sldMk cId="737730321" sldId="272"/>
            <ac:cxnSpMk id="28" creationId="{045062AF-EB11-4651-BC4A-4DA21768DE8E}"/>
          </ac:cxnSpMkLst>
        </pc:cxnChg>
      </pc:sldChg>
      <pc:sldChg chg="modSp mod modClrScheme chgLayout modNotesTx">
        <pc:chgData name="Marinangeles Gutierrez" userId="43439aa9-2e7a-4a7d-a143-541d1b8c4bfc" providerId="ADAL" clId="{CDC9DA1D-DE05-41C4-819F-C48F32925F3F}" dt="2020-02-24T20:24:31.347" v="1225" actId="700"/>
        <pc:sldMkLst>
          <pc:docMk/>
          <pc:sldMk cId="2562196215" sldId="280"/>
        </pc:sldMkLst>
        <pc:spChg chg="mod ord">
          <ac:chgData name="Marinangeles Gutierrez" userId="43439aa9-2e7a-4a7d-a143-541d1b8c4bfc" providerId="ADAL" clId="{CDC9DA1D-DE05-41C4-819F-C48F32925F3F}" dt="2020-02-24T20:24:31.347" v="1225" actId="700"/>
          <ac:spMkLst>
            <pc:docMk/>
            <pc:sldMk cId="2562196215" sldId="280"/>
            <ac:spMk id="2" creationId="{AABD505B-9E38-4CE8-9D76-DB62E2B6327F}"/>
          </ac:spMkLst>
        </pc:spChg>
        <pc:spChg chg="mod ord">
          <ac:chgData name="Marinangeles Gutierrez" userId="43439aa9-2e7a-4a7d-a143-541d1b8c4bfc" providerId="ADAL" clId="{CDC9DA1D-DE05-41C4-819F-C48F32925F3F}" dt="2020-02-24T20:24:31.347" v="1225" actId="700"/>
          <ac:spMkLst>
            <pc:docMk/>
            <pc:sldMk cId="2562196215" sldId="280"/>
            <ac:spMk id="10" creationId="{820C621C-672A-4E2C-AE81-ECC1332B62FD}"/>
          </ac:spMkLst>
        </pc:spChg>
      </pc:sldChg>
      <pc:sldChg chg="addSp modSp mod">
        <pc:chgData name="Marinangeles Gutierrez" userId="43439aa9-2e7a-4a7d-a143-541d1b8c4bfc" providerId="ADAL" clId="{CDC9DA1D-DE05-41C4-819F-C48F32925F3F}" dt="2020-02-24T20:30:29.248" v="1292"/>
        <pc:sldMkLst>
          <pc:docMk/>
          <pc:sldMk cId="2653465408" sldId="282"/>
        </pc:sldMkLst>
        <pc:spChg chg="mod">
          <ac:chgData name="Marinangeles Gutierrez" userId="43439aa9-2e7a-4a7d-a143-541d1b8c4bfc" providerId="ADAL" clId="{CDC9DA1D-DE05-41C4-819F-C48F32925F3F}" dt="2020-02-21T22:14:34.955" v="182" actId="404"/>
          <ac:spMkLst>
            <pc:docMk/>
            <pc:sldMk cId="2653465408" sldId="282"/>
            <ac:spMk id="2" creationId="{3B7B497F-2563-417A-B962-F89435F28E2B}"/>
          </ac:spMkLst>
        </pc:spChg>
        <pc:grpChg chg="add">
          <ac:chgData name="Marinangeles Gutierrez" userId="43439aa9-2e7a-4a7d-a143-541d1b8c4bfc" providerId="ADAL" clId="{CDC9DA1D-DE05-41C4-819F-C48F32925F3F}" dt="2020-02-24T20:30:29.248" v="1292"/>
          <ac:grpSpMkLst>
            <pc:docMk/>
            <pc:sldMk cId="2653465408" sldId="282"/>
            <ac:grpSpMk id="3" creationId="{DD21C3BA-B613-4EB7-A64F-B3B178E22A67}"/>
          </ac:grpSpMkLst>
        </pc:grpChg>
      </pc:sldChg>
      <pc:sldChg chg="addSp delSp modSp mod modClrScheme chgLayout">
        <pc:chgData name="Marinangeles Gutierrez" userId="43439aa9-2e7a-4a7d-a143-541d1b8c4bfc" providerId="ADAL" clId="{CDC9DA1D-DE05-41C4-819F-C48F32925F3F}" dt="2020-02-24T20:16:56.172" v="1031" actId="1076"/>
        <pc:sldMkLst>
          <pc:docMk/>
          <pc:sldMk cId="1880319774" sldId="553"/>
        </pc:sldMkLst>
        <pc:spChg chg="mod ord">
          <ac:chgData name="Marinangeles Gutierrez" userId="43439aa9-2e7a-4a7d-a143-541d1b8c4bfc" providerId="ADAL" clId="{CDC9DA1D-DE05-41C4-819F-C48F32925F3F}" dt="2020-02-24T20:16:48.009" v="1028" actId="700"/>
          <ac:spMkLst>
            <pc:docMk/>
            <pc:sldMk cId="1880319774" sldId="553"/>
            <ac:spMk id="26" creationId="{86392937-1E77-5A49-A496-1DFB4E747E26}"/>
          </ac:spMkLst>
        </pc:spChg>
        <pc:grpChg chg="add del">
          <ac:chgData name="Marinangeles Gutierrez" userId="43439aa9-2e7a-4a7d-a143-541d1b8c4bfc" providerId="ADAL" clId="{CDC9DA1D-DE05-41C4-819F-C48F32925F3F}" dt="2020-02-24T19:40:55.124" v="282" actId="478"/>
          <ac:grpSpMkLst>
            <pc:docMk/>
            <pc:sldMk cId="1880319774" sldId="553"/>
            <ac:grpSpMk id="4" creationId="{0E664692-531A-4490-B4E4-861930FC9EF5}"/>
          </ac:grpSpMkLst>
        </pc:grpChg>
        <pc:graphicFrameChg chg="mod ord">
          <ac:chgData name="Marinangeles Gutierrez" userId="43439aa9-2e7a-4a7d-a143-541d1b8c4bfc" providerId="ADAL" clId="{CDC9DA1D-DE05-41C4-819F-C48F32925F3F}" dt="2020-02-24T20:16:56.172" v="1031" actId="1076"/>
          <ac:graphicFrameMkLst>
            <pc:docMk/>
            <pc:sldMk cId="1880319774" sldId="553"/>
            <ac:graphicFrameMk id="5" creationId="{E5CEAD31-1B36-4B5F-976C-CE47B973EC71}"/>
          </ac:graphicFrameMkLst>
        </pc:graphicFrameChg>
      </pc:sldChg>
      <pc:sldChg chg="del">
        <pc:chgData name="Marinangeles Gutierrez" userId="43439aa9-2e7a-4a7d-a143-541d1b8c4bfc" providerId="ADAL" clId="{CDC9DA1D-DE05-41C4-819F-C48F32925F3F}" dt="2020-02-19T15:46:58.448" v="108" actId="47"/>
        <pc:sldMkLst>
          <pc:docMk/>
          <pc:sldMk cId="1978904579" sldId="554"/>
        </pc:sldMkLst>
      </pc:sldChg>
      <pc:sldChg chg="del delCm">
        <pc:chgData name="Marinangeles Gutierrez" userId="43439aa9-2e7a-4a7d-a143-541d1b8c4bfc" providerId="ADAL" clId="{CDC9DA1D-DE05-41C4-819F-C48F32925F3F}" dt="2020-02-21T21:14:52.280" v="122" actId="47"/>
        <pc:sldMkLst>
          <pc:docMk/>
          <pc:sldMk cId="1186701742" sldId="555"/>
        </pc:sldMkLst>
      </pc:sldChg>
      <pc:sldChg chg="del ord">
        <pc:chgData name="Marinangeles Gutierrez" userId="43439aa9-2e7a-4a7d-a143-541d1b8c4bfc" providerId="ADAL" clId="{CDC9DA1D-DE05-41C4-819F-C48F32925F3F}" dt="2020-02-21T21:14:52.280" v="122" actId="47"/>
        <pc:sldMkLst>
          <pc:docMk/>
          <pc:sldMk cId="3083640180" sldId="556"/>
        </pc:sldMkLst>
      </pc:sldChg>
      <pc:sldChg chg="addSp delSp modSp mod setBg setClrOvrMap">
        <pc:chgData name="Marinangeles Gutierrez" userId="43439aa9-2e7a-4a7d-a143-541d1b8c4bfc" providerId="ADAL" clId="{CDC9DA1D-DE05-41C4-819F-C48F32925F3F}" dt="2020-02-24T20:28:20.489" v="1284" actId="1076"/>
        <pc:sldMkLst>
          <pc:docMk/>
          <pc:sldMk cId="2506040205" sldId="557"/>
        </pc:sldMkLst>
        <pc:spChg chg="mod">
          <ac:chgData name="Marinangeles Gutierrez" userId="43439aa9-2e7a-4a7d-a143-541d1b8c4bfc" providerId="ADAL" clId="{CDC9DA1D-DE05-41C4-819F-C48F32925F3F}" dt="2020-02-24T20:27:34.553" v="1268" actId="1076"/>
          <ac:spMkLst>
            <pc:docMk/>
            <pc:sldMk cId="2506040205" sldId="557"/>
            <ac:spMk id="2" creationId="{ECD1435B-74AB-4C93-9883-8CA44F7EB5AB}"/>
          </ac:spMkLst>
        </pc:spChg>
        <pc:spChg chg="del">
          <ac:chgData name="Marinangeles Gutierrez" userId="43439aa9-2e7a-4a7d-a143-541d1b8c4bfc" providerId="ADAL" clId="{CDC9DA1D-DE05-41C4-819F-C48F32925F3F}" dt="2020-02-24T20:27:21.196" v="1263" actId="26606"/>
          <ac:spMkLst>
            <pc:docMk/>
            <pc:sldMk cId="2506040205" sldId="557"/>
            <ac:spMk id="7" creationId="{9179DE42-5613-4B35-A1E6-6CCBAA13C743}"/>
          </ac:spMkLst>
        </pc:spChg>
        <pc:spChg chg="del">
          <ac:chgData name="Marinangeles Gutierrez" userId="43439aa9-2e7a-4a7d-a143-541d1b8c4bfc" providerId="ADAL" clId="{CDC9DA1D-DE05-41C4-819F-C48F32925F3F}" dt="2020-02-24T20:27:21.196" v="1263" actId="26606"/>
          <ac:spMkLst>
            <pc:docMk/>
            <pc:sldMk cId="2506040205" sldId="557"/>
            <ac:spMk id="13" creationId="{52FB45E9-914E-4471-AC87-E475CD51767D}"/>
          </ac:spMkLst>
        </pc:spChg>
        <pc:spChg chg="del">
          <ac:chgData name="Marinangeles Gutierrez" userId="43439aa9-2e7a-4a7d-a143-541d1b8c4bfc" providerId="ADAL" clId="{CDC9DA1D-DE05-41C4-819F-C48F32925F3F}" dt="2020-02-24T20:27:21.196" v="1263" actId="26606"/>
          <ac:spMkLst>
            <pc:docMk/>
            <pc:sldMk cId="2506040205" sldId="557"/>
            <ac:spMk id="15" creationId="{C310626D-5743-49D4-8F7D-88C4F8F05774}"/>
          </ac:spMkLst>
        </pc:spChg>
        <pc:spChg chg="del">
          <ac:chgData name="Marinangeles Gutierrez" userId="43439aa9-2e7a-4a7d-a143-541d1b8c4bfc" providerId="ADAL" clId="{CDC9DA1D-DE05-41C4-819F-C48F32925F3F}" dt="2020-02-24T20:27:21.196" v="1263" actId="26606"/>
          <ac:spMkLst>
            <pc:docMk/>
            <pc:sldMk cId="2506040205" sldId="557"/>
            <ac:spMk id="17" creationId="{3C195FC1-B568-4C72-9902-34CB35DDD7A1}"/>
          </ac:spMkLst>
        </pc:spChg>
        <pc:spChg chg="del">
          <ac:chgData name="Marinangeles Gutierrez" userId="43439aa9-2e7a-4a7d-a143-541d1b8c4bfc" providerId="ADAL" clId="{CDC9DA1D-DE05-41C4-819F-C48F32925F3F}" dt="2020-02-24T20:27:21.196" v="1263" actId="26606"/>
          <ac:spMkLst>
            <pc:docMk/>
            <pc:sldMk cId="2506040205" sldId="557"/>
            <ac:spMk id="19" creationId="{EF2BDF77-362C-43F0-8CBB-A969EC2AE0C4}"/>
          </ac:spMkLst>
        </pc:spChg>
        <pc:spChg chg="del">
          <ac:chgData name="Marinangeles Gutierrez" userId="43439aa9-2e7a-4a7d-a143-541d1b8c4bfc" providerId="ADAL" clId="{CDC9DA1D-DE05-41C4-819F-C48F32925F3F}" dt="2020-02-24T20:27:21.196" v="1263" actId="26606"/>
          <ac:spMkLst>
            <pc:docMk/>
            <pc:sldMk cId="2506040205" sldId="557"/>
            <ac:spMk id="21" creationId="{4BE96B01-3929-432D-B8C2-ADBCB74C2EF4}"/>
          </ac:spMkLst>
        </pc:spChg>
        <pc:spChg chg="del">
          <ac:chgData name="Marinangeles Gutierrez" userId="43439aa9-2e7a-4a7d-a143-541d1b8c4bfc" providerId="ADAL" clId="{CDC9DA1D-DE05-41C4-819F-C48F32925F3F}" dt="2020-02-24T20:27:21.196" v="1263" actId="26606"/>
          <ac:spMkLst>
            <pc:docMk/>
            <pc:sldMk cId="2506040205" sldId="557"/>
            <ac:spMk id="23" creationId="{2A6FCDE6-CDE2-4C51-B18E-A95CFB679714}"/>
          </ac:spMkLst>
        </pc:spChg>
        <pc:spChg chg="del">
          <ac:chgData name="Marinangeles Gutierrez" userId="43439aa9-2e7a-4a7d-a143-541d1b8c4bfc" providerId="ADAL" clId="{CDC9DA1D-DE05-41C4-819F-C48F32925F3F}" dt="2020-02-24T20:27:21.196" v="1263" actId="26606"/>
          <ac:spMkLst>
            <pc:docMk/>
            <pc:sldMk cId="2506040205" sldId="557"/>
            <ac:spMk id="25" creationId="{9D2E8756-2465-473A-BA2A-2DB1D6224745}"/>
          </ac:spMkLst>
        </pc:spChg>
        <pc:spChg chg="add">
          <ac:chgData name="Marinangeles Gutierrez" userId="43439aa9-2e7a-4a7d-a143-541d1b8c4bfc" providerId="ADAL" clId="{CDC9DA1D-DE05-41C4-819F-C48F32925F3F}" dt="2020-02-24T20:27:21.196" v="1263" actId="26606"/>
          <ac:spMkLst>
            <pc:docMk/>
            <pc:sldMk cId="2506040205" sldId="557"/>
            <ac:spMk id="30" creationId="{4F57DB1C-6494-4CC4-A5E8-931957565379}"/>
          </ac:spMkLst>
        </pc:spChg>
        <pc:spChg chg="add">
          <ac:chgData name="Marinangeles Gutierrez" userId="43439aa9-2e7a-4a7d-a143-541d1b8c4bfc" providerId="ADAL" clId="{CDC9DA1D-DE05-41C4-819F-C48F32925F3F}" dt="2020-02-24T20:27:21.196" v="1263" actId="26606"/>
          <ac:spMkLst>
            <pc:docMk/>
            <pc:sldMk cId="2506040205" sldId="557"/>
            <ac:spMk id="32" creationId="{FFFB778B-5206-4BB0-A468-327E71367654}"/>
          </ac:spMkLst>
        </pc:spChg>
        <pc:spChg chg="add">
          <ac:chgData name="Marinangeles Gutierrez" userId="43439aa9-2e7a-4a7d-a143-541d1b8c4bfc" providerId="ADAL" clId="{CDC9DA1D-DE05-41C4-819F-C48F32925F3F}" dt="2020-02-24T20:27:21.196" v="1263" actId="26606"/>
          <ac:spMkLst>
            <pc:docMk/>
            <pc:sldMk cId="2506040205" sldId="557"/>
            <ac:spMk id="34" creationId="{E6C0471D-BE03-4D81-BDB5-D510BC0D8A77}"/>
          </ac:spMkLst>
        </pc:spChg>
        <pc:spChg chg="add">
          <ac:chgData name="Marinangeles Gutierrez" userId="43439aa9-2e7a-4a7d-a143-541d1b8c4bfc" providerId="ADAL" clId="{CDC9DA1D-DE05-41C4-819F-C48F32925F3F}" dt="2020-02-24T20:27:21.196" v="1263" actId="26606"/>
          <ac:spMkLst>
            <pc:docMk/>
            <pc:sldMk cId="2506040205" sldId="557"/>
            <ac:spMk id="40" creationId="{A27691EB-14CF-4237-B5EB-C94B92677A05}"/>
          </ac:spMkLst>
        </pc:spChg>
        <pc:picChg chg="add mod">
          <ac:chgData name="Marinangeles Gutierrez" userId="43439aa9-2e7a-4a7d-a143-541d1b8c4bfc" providerId="ADAL" clId="{CDC9DA1D-DE05-41C4-819F-C48F32925F3F}" dt="2020-02-24T20:28:01.113" v="1277" actId="1076"/>
          <ac:picMkLst>
            <pc:docMk/>
            <pc:sldMk cId="2506040205" sldId="557"/>
            <ac:picMk id="4" creationId="{1A1A7FCF-CD78-40FB-A99B-8E011416110A}"/>
          </ac:picMkLst>
        </pc:picChg>
        <pc:picChg chg="add mod">
          <ac:chgData name="Marinangeles Gutierrez" userId="43439aa9-2e7a-4a7d-a143-541d1b8c4bfc" providerId="ADAL" clId="{CDC9DA1D-DE05-41C4-819F-C48F32925F3F}" dt="2020-02-24T20:28:20.489" v="1284" actId="1076"/>
          <ac:picMkLst>
            <pc:docMk/>
            <pc:sldMk cId="2506040205" sldId="557"/>
            <ac:picMk id="20" creationId="{209624FA-862A-43D2-802C-91AEAC74606C}"/>
          </ac:picMkLst>
        </pc:picChg>
        <pc:picChg chg="add mod">
          <ac:chgData name="Marinangeles Gutierrez" userId="43439aa9-2e7a-4a7d-a143-541d1b8c4bfc" providerId="ADAL" clId="{CDC9DA1D-DE05-41C4-819F-C48F32925F3F}" dt="2020-02-24T20:28:18.137" v="1283" actId="1076"/>
          <ac:picMkLst>
            <pc:docMk/>
            <pc:sldMk cId="2506040205" sldId="557"/>
            <ac:picMk id="22" creationId="{E2FF0043-2E6F-41E0-A4C3-4E81F1821B5C}"/>
          </ac:picMkLst>
        </pc:picChg>
        <pc:cxnChg chg="del">
          <ac:chgData name="Marinangeles Gutierrez" userId="43439aa9-2e7a-4a7d-a143-541d1b8c4bfc" providerId="ADAL" clId="{CDC9DA1D-DE05-41C4-819F-C48F32925F3F}" dt="2020-02-24T20:27:21.196" v="1263" actId="26606"/>
          <ac:cxnSpMkLst>
            <pc:docMk/>
            <pc:sldMk cId="2506040205" sldId="557"/>
            <ac:cxnSpMk id="9" creationId="{EB898B32-3891-4C3A-8F58-C5969D2E9033}"/>
          </ac:cxnSpMkLst>
        </pc:cxnChg>
        <pc:cxnChg chg="del">
          <ac:chgData name="Marinangeles Gutierrez" userId="43439aa9-2e7a-4a7d-a143-541d1b8c4bfc" providerId="ADAL" clId="{CDC9DA1D-DE05-41C4-819F-C48F32925F3F}" dt="2020-02-24T20:27:21.196" v="1263" actId="26606"/>
          <ac:cxnSpMkLst>
            <pc:docMk/>
            <pc:sldMk cId="2506040205" sldId="557"/>
            <ac:cxnSpMk id="11" creationId="{4AE4806D-B8F9-4679-A68A-9BD21C01A301}"/>
          </ac:cxnSpMkLst>
        </pc:cxnChg>
        <pc:cxnChg chg="add">
          <ac:chgData name="Marinangeles Gutierrez" userId="43439aa9-2e7a-4a7d-a143-541d1b8c4bfc" providerId="ADAL" clId="{CDC9DA1D-DE05-41C4-819F-C48F32925F3F}" dt="2020-02-24T20:27:21.196" v="1263" actId="26606"/>
          <ac:cxnSpMkLst>
            <pc:docMk/>
            <pc:sldMk cId="2506040205" sldId="557"/>
            <ac:cxnSpMk id="36" creationId="{22721A85-1EA4-4D87-97AB-0BB4AB78F92D}"/>
          </ac:cxnSpMkLst>
        </pc:cxnChg>
        <pc:cxnChg chg="add">
          <ac:chgData name="Marinangeles Gutierrez" userId="43439aa9-2e7a-4a7d-a143-541d1b8c4bfc" providerId="ADAL" clId="{CDC9DA1D-DE05-41C4-819F-C48F32925F3F}" dt="2020-02-24T20:27:21.196" v="1263" actId="26606"/>
          <ac:cxnSpMkLst>
            <pc:docMk/>
            <pc:sldMk cId="2506040205" sldId="557"/>
            <ac:cxnSpMk id="38" creationId="{E5E836EB-03CD-4BA5-A751-21D2ACC28303}"/>
          </ac:cxnSpMkLst>
        </pc:cxnChg>
      </pc:sldChg>
      <pc:sldChg chg="addSp delSp modSp add mod ord setBg modClrScheme delDesignElem addCm modCm chgLayout">
        <pc:chgData name="Marinangeles Gutierrez" userId="43439aa9-2e7a-4a7d-a143-541d1b8c4bfc" providerId="ADAL" clId="{CDC9DA1D-DE05-41C4-819F-C48F32925F3F}" dt="2020-02-24T20:18:35.071" v="1126" actId="113"/>
        <pc:sldMkLst>
          <pc:docMk/>
          <pc:sldMk cId="2974900848" sldId="558"/>
        </pc:sldMkLst>
        <pc:spChg chg="del mod">
          <ac:chgData name="Marinangeles Gutierrez" userId="43439aa9-2e7a-4a7d-a143-541d1b8c4bfc" providerId="ADAL" clId="{CDC9DA1D-DE05-41C4-819F-C48F32925F3F}" dt="2020-02-21T22:13:23.378" v="144" actId="478"/>
          <ac:spMkLst>
            <pc:docMk/>
            <pc:sldMk cId="2974900848" sldId="558"/>
            <ac:spMk id="2" creationId="{72B36942-72DD-4149-B8F5-03A63EA4273E}"/>
          </ac:spMkLst>
        </pc:spChg>
        <pc:spChg chg="add del mod ord">
          <ac:chgData name="Marinangeles Gutierrez" userId="43439aa9-2e7a-4a7d-a143-541d1b8c4bfc" providerId="ADAL" clId="{CDC9DA1D-DE05-41C4-819F-C48F32925F3F}" dt="2020-02-24T20:17:06.194" v="1033" actId="478"/>
          <ac:spMkLst>
            <pc:docMk/>
            <pc:sldMk cId="2974900848" sldId="558"/>
            <ac:spMk id="2" creationId="{80C759C0-5051-4D46-8908-802FF5CBA10B}"/>
          </ac:spMkLst>
        </pc:spChg>
        <pc:spChg chg="add mod">
          <ac:chgData name="Marinangeles Gutierrez" userId="43439aa9-2e7a-4a7d-a143-541d1b8c4bfc" providerId="ADAL" clId="{CDC9DA1D-DE05-41C4-819F-C48F32925F3F}" dt="2020-02-24T20:17:33.674" v="1037" actId="1076"/>
          <ac:spMkLst>
            <pc:docMk/>
            <pc:sldMk cId="2974900848" sldId="558"/>
            <ac:spMk id="5" creationId="{8F953BC9-413D-4311-8C8B-E0837EA5F7A9}"/>
          </ac:spMkLst>
        </pc:spChg>
        <pc:spChg chg="add mod ord">
          <ac:chgData name="Marinangeles Gutierrez" userId="43439aa9-2e7a-4a7d-a143-541d1b8c4bfc" providerId="ADAL" clId="{CDC9DA1D-DE05-41C4-819F-C48F32925F3F}" dt="2020-02-24T20:17:03.429" v="1032" actId="700"/>
          <ac:spMkLst>
            <pc:docMk/>
            <pc:sldMk cId="2974900848" sldId="558"/>
            <ac:spMk id="6" creationId="{BDB2823A-D082-4E34-BA0D-F86B60805D08}"/>
          </ac:spMkLst>
        </pc:spChg>
        <pc:grpChg chg="add del">
          <ac:chgData name="Marinangeles Gutierrez" userId="43439aa9-2e7a-4a7d-a143-541d1b8c4bfc" providerId="ADAL" clId="{CDC9DA1D-DE05-41C4-819F-C48F32925F3F}" dt="2020-02-24T20:17:03.429" v="1032" actId="700"/>
          <ac:grpSpMkLst>
            <pc:docMk/>
            <pc:sldMk cId="2974900848" sldId="558"/>
            <ac:grpSpMk id="9" creationId="{4815A7B4-532E-48C9-AC24-D78ACF3339DB}"/>
          </ac:grpSpMkLst>
        </pc:grpChg>
        <pc:graphicFrameChg chg="add del mod">
          <ac:chgData name="Marinangeles Gutierrez" userId="43439aa9-2e7a-4a7d-a143-541d1b8c4bfc" providerId="ADAL" clId="{CDC9DA1D-DE05-41C4-819F-C48F32925F3F}" dt="2020-02-19T15:40:19.671" v="4" actId="478"/>
          <ac:graphicFrameMkLst>
            <pc:docMk/>
            <pc:sldMk cId="2974900848" sldId="558"/>
            <ac:graphicFrameMk id="3" creationId="{8C4D1AF6-97D5-4FAF-8015-596A015B2BF8}"/>
          </ac:graphicFrameMkLst>
        </pc:graphicFrameChg>
        <pc:graphicFrameChg chg="add mod modGraphic">
          <ac:chgData name="Marinangeles Gutierrez" userId="43439aa9-2e7a-4a7d-a143-541d1b8c4bfc" providerId="ADAL" clId="{CDC9DA1D-DE05-41C4-819F-C48F32925F3F}" dt="2020-02-24T20:18:35.071" v="1126" actId="113"/>
          <ac:graphicFrameMkLst>
            <pc:docMk/>
            <pc:sldMk cId="2974900848" sldId="558"/>
            <ac:graphicFrameMk id="4" creationId="{90281A36-3556-4E05-92FD-3FC6986D54CC}"/>
          </ac:graphicFrameMkLst>
        </pc:graphicFrameChg>
      </pc:sldChg>
      <pc:sldChg chg="addSp delSp modSp add mod setBg modClrScheme delDesignElem addCm modCm chgLayout">
        <pc:chgData name="Marinangeles Gutierrez" userId="43439aa9-2e7a-4a7d-a143-541d1b8c4bfc" providerId="ADAL" clId="{CDC9DA1D-DE05-41C4-819F-C48F32925F3F}" dt="2020-02-25T14:47:17.791" v="1351" actId="14100"/>
        <pc:sldMkLst>
          <pc:docMk/>
          <pc:sldMk cId="958541287" sldId="559"/>
        </pc:sldMkLst>
        <pc:spChg chg="mod ord">
          <ac:chgData name="Marinangeles Gutierrez" userId="43439aa9-2e7a-4a7d-a143-541d1b8c4bfc" providerId="ADAL" clId="{CDC9DA1D-DE05-41C4-819F-C48F32925F3F}" dt="2020-02-24T20:19:59.496" v="1143" actId="20577"/>
          <ac:spMkLst>
            <pc:docMk/>
            <pc:sldMk cId="958541287" sldId="559"/>
            <ac:spMk id="2" creationId="{71287343-FB7D-4FE2-8E32-B08FAAD243D7}"/>
          </ac:spMkLst>
        </pc:spChg>
        <pc:spChg chg="add del mod ord">
          <ac:chgData name="Marinangeles Gutierrez" userId="43439aa9-2e7a-4a7d-a143-541d1b8c4bfc" providerId="ADAL" clId="{CDC9DA1D-DE05-41C4-819F-C48F32925F3F}" dt="2020-02-24T20:19:00.339" v="1128" actId="478"/>
          <ac:spMkLst>
            <pc:docMk/>
            <pc:sldMk cId="958541287" sldId="559"/>
            <ac:spMk id="5" creationId="{D8E164FD-5662-468E-9878-EAF7F7DE06B1}"/>
          </ac:spMkLst>
        </pc:spChg>
        <pc:grpChg chg="del">
          <ac:chgData name="Marinangeles Gutierrez" userId="43439aa9-2e7a-4a7d-a143-541d1b8c4bfc" providerId="ADAL" clId="{CDC9DA1D-DE05-41C4-819F-C48F32925F3F}" dt="2020-02-21T21:14:48.394" v="121"/>
          <ac:grpSpMkLst>
            <pc:docMk/>
            <pc:sldMk cId="958541287" sldId="559"/>
            <ac:grpSpMk id="192" creationId="{ABA25A55-2C70-4BF4-84B3-DAB0B6A0F9DE}"/>
          </ac:grpSpMkLst>
        </pc:grpChg>
        <pc:picChg chg="add mod">
          <ac:chgData name="Marinangeles Gutierrez" userId="43439aa9-2e7a-4a7d-a143-541d1b8c4bfc" providerId="ADAL" clId="{CDC9DA1D-DE05-41C4-819F-C48F32925F3F}" dt="2020-02-25T14:47:12.039" v="1349" actId="1076"/>
          <ac:picMkLst>
            <pc:docMk/>
            <pc:sldMk cId="958541287" sldId="559"/>
            <ac:picMk id="4" creationId="{91A50D9B-C8A1-4F3F-A15B-48CC3DF21C74}"/>
          </ac:picMkLst>
        </pc:picChg>
        <pc:picChg chg="add mod">
          <ac:chgData name="Marinangeles Gutierrez" userId="43439aa9-2e7a-4a7d-a143-541d1b8c4bfc" providerId="ADAL" clId="{CDC9DA1D-DE05-41C4-819F-C48F32925F3F}" dt="2020-02-25T14:47:17.791" v="1351" actId="14100"/>
          <ac:picMkLst>
            <pc:docMk/>
            <pc:sldMk cId="958541287" sldId="559"/>
            <ac:picMk id="5" creationId="{5C20770C-AA96-45A1-8340-0B56B5422948}"/>
          </ac:picMkLst>
        </pc:picChg>
        <pc:picChg chg="add mod">
          <ac:chgData name="Marinangeles Gutierrez" userId="43439aa9-2e7a-4a7d-a143-541d1b8c4bfc" providerId="ADAL" clId="{CDC9DA1D-DE05-41C4-819F-C48F32925F3F}" dt="2020-02-24T20:58:02.168" v="1310" actId="14100"/>
          <ac:picMkLst>
            <pc:docMk/>
            <pc:sldMk cId="958541287" sldId="559"/>
            <ac:picMk id="6" creationId="{F8D41FBB-9136-46EC-BB95-C0496CD3EB32}"/>
          </ac:picMkLst>
        </pc:picChg>
        <pc:picChg chg="del">
          <ac:chgData name="Marinangeles Gutierrez" userId="43439aa9-2e7a-4a7d-a143-541d1b8c4bfc" providerId="ADAL" clId="{CDC9DA1D-DE05-41C4-819F-C48F32925F3F}" dt="2020-02-24T19:43:39.279" v="292" actId="478"/>
          <ac:picMkLst>
            <pc:docMk/>
            <pc:sldMk cId="958541287" sldId="559"/>
            <ac:picMk id="16" creationId="{541F49DE-B3FA-4F23-A3B6-03AE43BDC5AB}"/>
          </ac:picMkLst>
        </pc:picChg>
        <pc:picChg chg="mod modCrop">
          <ac:chgData name="Marinangeles Gutierrez" userId="43439aa9-2e7a-4a7d-a143-541d1b8c4bfc" providerId="ADAL" clId="{CDC9DA1D-DE05-41C4-819F-C48F32925F3F}" dt="2020-02-25T14:47:09.921" v="1348" actId="14100"/>
          <ac:picMkLst>
            <pc:docMk/>
            <pc:sldMk cId="958541287" sldId="559"/>
            <ac:picMk id="17" creationId="{D344D990-C477-4753-B2C5-564F38473437}"/>
          </ac:picMkLst>
        </pc:picChg>
        <pc:picChg chg="del mod">
          <ac:chgData name="Marinangeles Gutierrez" userId="43439aa9-2e7a-4a7d-a143-541d1b8c4bfc" providerId="ADAL" clId="{CDC9DA1D-DE05-41C4-819F-C48F32925F3F}" dt="2020-02-24T20:23:09.255" v="1205" actId="478"/>
          <ac:picMkLst>
            <pc:docMk/>
            <pc:sldMk cId="958541287" sldId="559"/>
            <ac:picMk id="3074" creationId="{84785CFE-B363-4934-94B6-7F5840FA90E2}"/>
          </ac:picMkLst>
        </pc:picChg>
      </pc:sldChg>
      <pc:sldChg chg="addSp delSp modSp add mod setBg modClrScheme delDesignElem chgLayout">
        <pc:chgData name="Marinangeles Gutierrez" userId="43439aa9-2e7a-4a7d-a143-541d1b8c4bfc" providerId="ADAL" clId="{CDC9DA1D-DE05-41C4-819F-C48F32925F3F}" dt="2020-02-24T21:54:32.104" v="1341"/>
        <pc:sldMkLst>
          <pc:docMk/>
          <pc:sldMk cId="1360279848" sldId="560"/>
        </pc:sldMkLst>
        <pc:spChg chg="mod ord">
          <ac:chgData name="Marinangeles Gutierrez" userId="43439aa9-2e7a-4a7d-a143-541d1b8c4bfc" providerId="ADAL" clId="{CDC9DA1D-DE05-41C4-819F-C48F32925F3F}" dt="2020-02-24T20:19:53.661" v="1142" actId="20577"/>
          <ac:spMkLst>
            <pc:docMk/>
            <pc:sldMk cId="1360279848" sldId="560"/>
            <ac:spMk id="2" creationId="{71287343-FB7D-4FE2-8E32-B08FAAD243D7}"/>
          </ac:spMkLst>
        </pc:spChg>
        <pc:spChg chg="add del mod ord">
          <ac:chgData name="Marinangeles Gutierrez" userId="43439aa9-2e7a-4a7d-a143-541d1b8c4bfc" providerId="ADAL" clId="{CDC9DA1D-DE05-41C4-819F-C48F32925F3F}" dt="2020-02-24T20:20:04.830" v="1145" actId="478"/>
          <ac:spMkLst>
            <pc:docMk/>
            <pc:sldMk cId="1360279848" sldId="560"/>
            <ac:spMk id="4" creationId="{153FFFD8-4952-4A62-94F8-D6520332FB7C}"/>
          </ac:spMkLst>
        </pc:spChg>
        <pc:grpChg chg="del">
          <ac:chgData name="Marinangeles Gutierrez" userId="43439aa9-2e7a-4a7d-a143-541d1b8c4bfc" providerId="ADAL" clId="{CDC9DA1D-DE05-41C4-819F-C48F32925F3F}" dt="2020-02-21T21:14:48.394" v="121"/>
          <ac:grpSpMkLst>
            <pc:docMk/>
            <pc:sldMk cId="1360279848" sldId="560"/>
            <ac:grpSpMk id="38" creationId="{ABA25A55-2C70-4BF4-84B3-DAB0B6A0F9DE}"/>
          </ac:grpSpMkLst>
        </pc:grpChg>
        <pc:picChg chg="del mod">
          <ac:chgData name="Marinangeles Gutierrez" userId="43439aa9-2e7a-4a7d-a143-541d1b8c4bfc" providerId="ADAL" clId="{CDC9DA1D-DE05-41C4-819F-C48F32925F3F}" dt="2020-02-24T20:56:29.381" v="1296" actId="478"/>
          <ac:picMkLst>
            <pc:docMk/>
            <pc:sldMk cId="1360279848" sldId="560"/>
            <ac:picMk id="3" creationId="{D71618DD-466D-4A15-B33A-8F2B8DCB1C5D}"/>
          </ac:picMkLst>
        </pc:picChg>
        <pc:picChg chg="mod">
          <ac:chgData name="Marinangeles Gutierrez" userId="43439aa9-2e7a-4a7d-a143-541d1b8c4bfc" providerId="ADAL" clId="{CDC9DA1D-DE05-41C4-819F-C48F32925F3F}" dt="2020-02-24T20:57:24.890" v="1308" actId="14100"/>
          <ac:picMkLst>
            <pc:docMk/>
            <pc:sldMk cId="1360279848" sldId="560"/>
            <ac:picMk id="5" creationId="{349D5625-FF88-41DF-A9D0-A9D4BD4AEC23}"/>
          </ac:picMkLst>
        </pc:picChg>
        <pc:picChg chg="add del mod modCrop">
          <ac:chgData name="Marinangeles Gutierrez" userId="43439aa9-2e7a-4a7d-a143-541d1b8c4bfc" providerId="ADAL" clId="{CDC9DA1D-DE05-41C4-819F-C48F32925F3F}" dt="2020-02-24T21:54:31.690" v="1340" actId="478"/>
          <ac:picMkLst>
            <pc:docMk/>
            <pc:sldMk cId="1360279848" sldId="560"/>
            <ac:picMk id="6" creationId="{C2BD68BE-ED07-4C35-B1FC-4856DBA72623}"/>
          </ac:picMkLst>
        </pc:picChg>
        <pc:picChg chg="mod">
          <ac:chgData name="Marinangeles Gutierrez" userId="43439aa9-2e7a-4a7d-a143-541d1b8c4bfc" providerId="ADAL" clId="{CDC9DA1D-DE05-41C4-819F-C48F32925F3F}" dt="2020-02-24T20:57:29.459" v="1309" actId="1076"/>
          <ac:picMkLst>
            <pc:docMk/>
            <pc:sldMk cId="1360279848" sldId="560"/>
            <ac:picMk id="7" creationId="{F0F5DE42-1D23-4241-96D1-0BCAEBBFFA3F}"/>
          </ac:picMkLst>
        </pc:picChg>
        <pc:picChg chg="add">
          <ac:chgData name="Marinangeles Gutierrez" userId="43439aa9-2e7a-4a7d-a143-541d1b8c4bfc" providerId="ADAL" clId="{CDC9DA1D-DE05-41C4-819F-C48F32925F3F}" dt="2020-02-24T21:54:32.104" v="1341"/>
          <ac:picMkLst>
            <pc:docMk/>
            <pc:sldMk cId="1360279848" sldId="560"/>
            <ac:picMk id="8" creationId="{6142B598-BB48-4B64-8E64-E28216A28B61}"/>
          </ac:picMkLst>
        </pc:picChg>
      </pc:sldChg>
      <pc:sldMasterChg chg="modSp mod modSldLayout">
        <pc:chgData name="Marinangeles Gutierrez" userId="43439aa9-2e7a-4a7d-a143-541d1b8c4bfc" providerId="ADAL" clId="{CDC9DA1D-DE05-41C4-819F-C48F32925F3F}" dt="2020-02-24T20:15:02.557" v="1011" actId="14100"/>
        <pc:sldMasterMkLst>
          <pc:docMk/>
          <pc:sldMasterMk cId="0" sldId="2147483648"/>
        </pc:sldMasterMkLst>
        <pc:spChg chg="mod">
          <ac:chgData name="Marinangeles Gutierrez" userId="43439aa9-2e7a-4a7d-a143-541d1b8c4bfc" providerId="ADAL" clId="{CDC9DA1D-DE05-41C4-819F-C48F32925F3F}" dt="2020-02-24T19:47:50.240" v="301" actId="1076"/>
          <ac:spMkLst>
            <pc:docMk/>
            <pc:sldMasterMk cId="0" sldId="2147483648"/>
            <ac:spMk id="25" creationId="{00000000-0000-0000-0000-000000000000}"/>
          </ac:spMkLst>
        </pc:spChg>
        <pc:sldLayoutChg chg="modSp mod">
          <pc:chgData name="Marinangeles Gutierrez" userId="43439aa9-2e7a-4a7d-a143-541d1b8c4bfc" providerId="ADAL" clId="{CDC9DA1D-DE05-41C4-819F-C48F32925F3F}" dt="2020-02-24T20:15:02.557" v="1011" actId="14100"/>
          <pc:sldLayoutMkLst>
            <pc:docMk/>
            <pc:sldMasterMk cId="0" sldId="2147483648"/>
            <pc:sldLayoutMk cId="0" sldId="2147483665"/>
          </pc:sldLayoutMkLst>
          <pc:spChg chg="mod">
            <ac:chgData name="Marinangeles Gutierrez" userId="43439aa9-2e7a-4a7d-a143-541d1b8c4bfc" providerId="ADAL" clId="{CDC9DA1D-DE05-41C4-819F-C48F32925F3F}" dt="2020-02-24T20:14:52.190" v="1008" actId="14100"/>
            <ac:spMkLst>
              <pc:docMk/>
              <pc:sldMasterMk cId="0" sldId="2147483648"/>
              <pc:sldLayoutMk cId="0" sldId="2147483665"/>
              <ac:spMk id="2" creationId="{00000000-0000-0000-0000-000000000000}"/>
            </ac:spMkLst>
          </pc:spChg>
          <pc:spChg chg="mod">
            <ac:chgData name="Marinangeles Gutierrez" userId="43439aa9-2e7a-4a7d-a143-541d1b8c4bfc" providerId="ADAL" clId="{CDC9DA1D-DE05-41C4-819F-C48F32925F3F}" dt="2020-02-24T20:15:02.557" v="1011" actId="14100"/>
            <ac:spMkLst>
              <pc:docMk/>
              <pc:sldMasterMk cId="0" sldId="2147483648"/>
              <pc:sldLayoutMk cId="0" sldId="2147483665"/>
              <ac:spMk id="3" creationId="{00000000-0000-0000-0000-000000000000}"/>
            </ac:spMkLst>
          </pc:spChg>
        </pc:sldLayoutChg>
      </pc:sldMasterChg>
      <pc:sldMasterChg chg="addSp delSp modSp mod modSldLayout">
        <pc:chgData name="Marinangeles Gutierrez" userId="43439aa9-2e7a-4a7d-a143-541d1b8c4bfc" providerId="ADAL" clId="{CDC9DA1D-DE05-41C4-819F-C48F32925F3F}" dt="2020-02-24T20:16:02.068" v="1024" actId="1076"/>
        <pc:sldMasterMkLst>
          <pc:docMk/>
          <pc:sldMasterMk cId="588204307" sldId="2147483670"/>
        </pc:sldMasterMkLst>
        <pc:spChg chg="mod">
          <ac:chgData name="Marinangeles Gutierrez" userId="43439aa9-2e7a-4a7d-a143-541d1b8c4bfc" providerId="ADAL" clId="{CDC9DA1D-DE05-41C4-819F-C48F32925F3F}" dt="2020-02-24T20:15:55.268" v="1023" actId="14100"/>
          <ac:spMkLst>
            <pc:docMk/>
            <pc:sldMasterMk cId="588204307" sldId="2147483670"/>
            <ac:spMk id="2" creationId="{00000000-0000-0000-0000-000000000000}"/>
          </ac:spMkLst>
        </pc:spChg>
        <pc:spChg chg="mod">
          <ac:chgData name="Marinangeles Gutierrez" userId="43439aa9-2e7a-4a7d-a143-541d1b8c4bfc" providerId="ADAL" clId="{CDC9DA1D-DE05-41C4-819F-C48F32925F3F}" dt="2020-02-24T20:16:02.068" v="1024" actId="1076"/>
          <ac:spMkLst>
            <pc:docMk/>
            <pc:sldMasterMk cId="588204307" sldId="2147483670"/>
            <ac:spMk id="3" creationId="{00000000-0000-0000-0000-000000000000}"/>
          </ac:spMkLst>
        </pc:spChg>
        <pc:spChg chg="mod">
          <ac:chgData name="Marinangeles Gutierrez" userId="43439aa9-2e7a-4a7d-a143-541d1b8c4bfc" providerId="ADAL" clId="{CDC9DA1D-DE05-41C4-819F-C48F32925F3F}" dt="2020-02-24T20:15:49.493" v="1022" actId="207"/>
          <ac:spMkLst>
            <pc:docMk/>
            <pc:sldMasterMk cId="588204307" sldId="2147483670"/>
            <ac:spMk id="6" creationId="{00000000-0000-0000-0000-000000000000}"/>
          </ac:spMkLst>
        </pc:spChg>
        <pc:spChg chg="add mod">
          <ac:chgData name="Marinangeles Gutierrez" userId="43439aa9-2e7a-4a7d-a143-541d1b8c4bfc" providerId="ADAL" clId="{CDC9DA1D-DE05-41C4-819F-C48F32925F3F}" dt="2020-02-24T20:03:39.623" v="782" actId="571"/>
          <ac:spMkLst>
            <pc:docMk/>
            <pc:sldMasterMk cId="588204307" sldId="2147483670"/>
            <ac:spMk id="18" creationId="{E9667088-057D-4932-8B16-CBE508F90540}"/>
          </ac:spMkLst>
        </pc:spChg>
        <pc:spChg chg="mod topLvl">
          <ac:chgData name="Marinangeles Gutierrez" userId="43439aa9-2e7a-4a7d-a143-541d1b8c4bfc" providerId="ADAL" clId="{CDC9DA1D-DE05-41C4-819F-C48F32925F3F}" dt="2020-02-24T20:02:28.346" v="521" actId="165"/>
          <ac:spMkLst>
            <pc:docMk/>
            <pc:sldMasterMk cId="588204307" sldId="2147483670"/>
            <ac:spMk id="19" creationId="{00000000-0000-0000-0000-000000000000}"/>
          </ac:spMkLst>
        </pc:spChg>
        <pc:spChg chg="mod topLvl">
          <ac:chgData name="Marinangeles Gutierrez" userId="43439aa9-2e7a-4a7d-a143-541d1b8c4bfc" providerId="ADAL" clId="{CDC9DA1D-DE05-41C4-819F-C48F32925F3F}" dt="2020-02-24T20:06:16.656" v="921" actId="14100"/>
          <ac:spMkLst>
            <pc:docMk/>
            <pc:sldMasterMk cId="588204307" sldId="2147483670"/>
            <ac:spMk id="22" creationId="{00000000-0000-0000-0000-000000000000}"/>
          </ac:spMkLst>
        </pc:spChg>
        <pc:spChg chg="mod topLvl">
          <ac:chgData name="Marinangeles Gutierrez" userId="43439aa9-2e7a-4a7d-a143-541d1b8c4bfc" providerId="ADAL" clId="{CDC9DA1D-DE05-41C4-819F-C48F32925F3F}" dt="2020-02-24T20:14:06.068" v="1002" actId="1036"/>
          <ac:spMkLst>
            <pc:docMk/>
            <pc:sldMasterMk cId="588204307" sldId="2147483670"/>
            <ac:spMk id="23" creationId="{00000000-0000-0000-0000-000000000000}"/>
          </ac:spMkLst>
        </pc:spChg>
        <pc:spChg chg="mod topLvl">
          <ac:chgData name="Marinangeles Gutierrez" userId="43439aa9-2e7a-4a7d-a143-541d1b8c4bfc" providerId="ADAL" clId="{CDC9DA1D-DE05-41C4-819F-C48F32925F3F}" dt="2020-02-24T20:14:13.429" v="1003" actId="1076"/>
          <ac:spMkLst>
            <pc:docMk/>
            <pc:sldMasterMk cId="588204307" sldId="2147483670"/>
            <ac:spMk id="24" creationId="{00000000-0000-0000-0000-000000000000}"/>
          </ac:spMkLst>
        </pc:spChg>
        <pc:spChg chg="mod topLvl">
          <ac:chgData name="Marinangeles Gutierrez" userId="43439aa9-2e7a-4a7d-a143-541d1b8c4bfc" providerId="ADAL" clId="{CDC9DA1D-DE05-41C4-819F-C48F32925F3F}" dt="2020-02-24T20:06:39.247" v="924" actId="1076"/>
          <ac:spMkLst>
            <pc:docMk/>
            <pc:sldMasterMk cId="588204307" sldId="2147483670"/>
            <ac:spMk id="25" creationId="{00000000-0000-0000-0000-000000000000}"/>
          </ac:spMkLst>
        </pc:spChg>
        <pc:spChg chg="del mod topLvl">
          <ac:chgData name="Marinangeles Gutierrez" userId="43439aa9-2e7a-4a7d-a143-541d1b8c4bfc" providerId="ADAL" clId="{CDC9DA1D-DE05-41C4-819F-C48F32925F3F}" dt="2020-02-24T20:03:05.271" v="676" actId="478"/>
          <ac:spMkLst>
            <pc:docMk/>
            <pc:sldMasterMk cId="588204307" sldId="2147483670"/>
            <ac:spMk id="26" creationId="{00000000-0000-0000-0000-000000000000}"/>
          </ac:spMkLst>
        </pc:spChg>
        <pc:spChg chg="mod topLvl">
          <ac:chgData name="Marinangeles Gutierrez" userId="43439aa9-2e7a-4a7d-a143-541d1b8c4bfc" providerId="ADAL" clId="{CDC9DA1D-DE05-41C4-819F-C48F32925F3F}" dt="2020-02-24T20:06:25.936" v="923" actId="1076"/>
          <ac:spMkLst>
            <pc:docMk/>
            <pc:sldMasterMk cId="588204307" sldId="2147483670"/>
            <ac:spMk id="27" creationId="{00000000-0000-0000-0000-000000000000}"/>
          </ac:spMkLst>
        </pc:spChg>
        <pc:spChg chg="del mod topLvl">
          <ac:chgData name="Marinangeles Gutierrez" userId="43439aa9-2e7a-4a7d-a143-541d1b8c4bfc" providerId="ADAL" clId="{CDC9DA1D-DE05-41C4-819F-C48F32925F3F}" dt="2020-02-24T20:03:05.968" v="677" actId="478"/>
          <ac:spMkLst>
            <pc:docMk/>
            <pc:sldMasterMk cId="588204307" sldId="2147483670"/>
            <ac:spMk id="28" creationId="{00000000-0000-0000-0000-000000000000}"/>
          </ac:spMkLst>
        </pc:spChg>
        <pc:spChg chg="add mod">
          <ac:chgData name="Marinangeles Gutierrez" userId="43439aa9-2e7a-4a7d-a143-541d1b8c4bfc" providerId="ADAL" clId="{CDC9DA1D-DE05-41C4-819F-C48F32925F3F}" dt="2020-02-24T20:03:39.623" v="782" actId="571"/>
          <ac:spMkLst>
            <pc:docMk/>
            <pc:sldMasterMk cId="588204307" sldId="2147483670"/>
            <ac:spMk id="29" creationId="{1735303B-4D47-46AF-B477-3FB127244CFC}"/>
          </ac:spMkLst>
        </pc:spChg>
        <pc:grpChg chg="del">
          <ac:chgData name="Marinangeles Gutierrez" userId="43439aa9-2e7a-4a7d-a143-541d1b8c4bfc" providerId="ADAL" clId="{CDC9DA1D-DE05-41C4-819F-C48F32925F3F}" dt="2020-02-24T20:02:28.346" v="521" actId="165"/>
          <ac:grpSpMkLst>
            <pc:docMk/>
            <pc:sldMasterMk cId="588204307" sldId="2147483670"/>
            <ac:grpSpMk id="44" creationId="{00000000-0000-0000-0000-000000000000}"/>
          </ac:grpSpMkLst>
        </pc:grpChg>
        <pc:picChg chg="add mod ord">
          <ac:chgData name="Marinangeles Gutierrez" userId="43439aa9-2e7a-4a7d-a143-541d1b8c4bfc" providerId="ADAL" clId="{CDC9DA1D-DE05-41C4-819F-C48F32925F3F}" dt="2020-02-24T20:13:16.588" v="993" actId="1076"/>
          <ac:picMkLst>
            <pc:docMk/>
            <pc:sldMasterMk cId="588204307" sldId="2147483670"/>
            <ac:picMk id="8" creationId="{2DE60E9D-10F7-4DA8-A39F-603C316E078B}"/>
          </ac:picMkLst>
        </pc:picChg>
        <pc:picChg chg="add del mod">
          <ac:chgData name="Marinangeles Gutierrez" userId="43439aa9-2e7a-4a7d-a143-541d1b8c4bfc" providerId="ADAL" clId="{CDC9DA1D-DE05-41C4-819F-C48F32925F3F}" dt="2020-02-24T20:09:19.639" v="948" actId="478"/>
          <ac:picMkLst>
            <pc:docMk/>
            <pc:sldMasterMk cId="588204307" sldId="2147483670"/>
            <ac:picMk id="10" creationId="{9C48A9B5-4411-452E-9EE7-858FCAFF0A75}"/>
          </ac:picMkLst>
        </pc:picChg>
        <pc:picChg chg="add mod ord modCrop">
          <ac:chgData name="Marinangeles Gutierrez" userId="43439aa9-2e7a-4a7d-a143-541d1b8c4bfc" providerId="ADAL" clId="{CDC9DA1D-DE05-41C4-819F-C48F32925F3F}" dt="2020-02-24T20:13:22.718" v="996" actId="1076"/>
          <ac:picMkLst>
            <pc:docMk/>
            <pc:sldMasterMk cId="588204307" sldId="2147483670"/>
            <ac:picMk id="12" creationId="{2849DE81-634C-46DA-8B0B-AA9C5CF55E4E}"/>
          </ac:picMkLst>
        </pc:picChg>
        <pc:cxnChg chg="mod topLvl">
          <ac:chgData name="Marinangeles Gutierrez" userId="43439aa9-2e7a-4a7d-a143-541d1b8c4bfc" providerId="ADAL" clId="{CDC9DA1D-DE05-41C4-819F-C48F32925F3F}" dt="2020-02-24T20:13:55.686" v="999" actId="14100"/>
          <ac:cxnSpMkLst>
            <pc:docMk/>
            <pc:sldMasterMk cId="588204307" sldId="2147483670"/>
            <ac:cxnSpMk id="20" creationId="{00000000-0000-0000-0000-000000000000}"/>
          </ac:cxnSpMkLst>
        </pc:cxnChg>
        <pc:cxnChg chg="mod topLvl">
          <ac:chgData name="Marinangeles Gutierrez" userId="43439aa9-2e7a-4a7d-a143-541d1b8c4bfc" providerId="ADAL" clId="{CDC9DA1D-DE05-41C4-819F-C48F32925F3F}" dt="2020-02-24T20:13:33.119" v="998" actId="14100"/>
          <ac:cxnSpMkLst>
            <pc:docMk/>
            <pc:sldMasterMk cId="588204307" sldId="2147483670"/>
            <ac:cxnSpMk id="21" creationId="{00000000-0000-0000-0000-000000000000}"/>
          </ac:cxnSpMkLst>
        </pc:cxnChg>
        <pc:sldLayoutChg chg="modSp mod">
          <pc:chgData name="Marinangeles Gutierrez" userId="43439aa9-2e7a-4a7d-a143-541d1b8c4bfc" providerId="ADAL" clId="{CDC9DA1D-DE05-41C4-819F-C48F32925F3F}" dt="2020-02-24T20:15:37.161" v="1020" actId="1036"/>
          <pc:sldLayoutMkLst>
            <pc:docMk/>
            <pc:sldMasterMk cId="588204307" sldId="2147483670"/>
            <pc:sldLayoutMk cId="2671562859" sldId="2147483672"/>
          </pc:sldLayoutMkLst>
          <pc:spChg chg="mod">
            <ac:chgData name="Marinangeles Gutierrez" userId="43439aa9-2e7a-4a7d-a143-541d1b8c4bfc" providerId="ADAL" clId="{CDC9DA1D-DE05-41C4-819F-C48F32925F3F}" dt="2020-02-24T20:15:21.406" v="1012" actId="14100"/>
            <ac:spMkLst>
              <pc:docMk/>
              <pc:sldMasterMk cId="588204307" sldId="2147483670"/>
              <pc:sldLayoutMk cId="2671562859" sldId="2147483672"/>
              <ac:spMk id="2" creationId="{00000000-0000-0000-0000-000000000000}"/>
            </ac:spMkLst>
          </pc:spChg>
          <pc:spChg chg="mod">
            <ac:chgData name="Marinangeles Gutierrez" userId="43439aa9-2e7a-4a7d-a143-541d1b8c4bfc" providerId="ADAL" clId="{CDC9DA1D-DE05-41C4-819F-C48F32925F3F}" dt="2020-02-24T20:15:29.237" v="1014" actId="14100"/>
            <ac:spMkLst>
              <pc:docMk/>
              <pc:sldMasterMk cId="588204307" sldId="2147483670"/>
              <pc:sldLayoutMk cId="2671562859" sldId="2147483672"/>
              <ac:spMk id="3" creationId="{00000000-0000-0000-0000-000000000000}"/>
            </ac:spMkLst>
          </pc:spChg>
          <pc:spChg chg="mod">
            <ac:chgData name="Marinangeles Gutierrez" userId="43439aa9-2e7a-4a7d-a143-541d1b8c4bfc" providerId="ADAL" clId="{CDC9DA1D-DE05-41C4-819F-C48F32925F3F}" dt="2020-02-24T20:15:37.161" v="1020" actId="1036"/>
            <ac:spMkLst>
              <pc:docMk/>
              <pc:sldMasterMk cId="588204307" sldId="2147483670"/>
              <pc:sldLayoutMk cId="2671562859" sldId="2147483672"/>
              <ac:spMk id="6" creationId="{00000000-0000-0000-0000-000000000000}"/>
            </ac:spMkLst>
          </pc:spChg>
        </pc:sldLayoutChg>
      </pc:sldMasterChg>
      <pc:sldMasterChg chg="new del mod addSldLayout delSldLayout">
        <pc:chgData name="Marinangeles Gutierrez" userId="43439aa9-2e7a-4a7d-a143-541d1b8c4bfc" providerId="ADAL" clId="{CDC9DA1D-DE05-41C4-819F-C48F32925F3F}" dt="2020-02-24T20:02:08.005" v="520" actId="2696"/>
        <pc:sldMasterMkLst>
          <pc:docMk/>
          <pc:sldMasterMk cId="2891831543" sldId="2147483670"/>
        </pc:sldMasterMkLst>
        <pc:sldLayoutChg chg="new del replId">
          <pc:chgData name="Marinangeles Gutierrez" userId="43439aa9-2e7a-4a7d-a143-541d1b8c4bfc" providerId="ADAL" clId="{CDC9DA1D-DE05-41C4-819F-C48F32925F3F}" dt="2020-02-24T20:02:07.941" v="509" actId="2696"/>
          <pc:sldLayoutMkLst>
            <pc:docMk/>
            <pc:sldMasterMk cId="2891831543" sldId="2147483670"/>
            <pc:sldLayoutMk cId="2501156255" sldId="2147483671"/>
          </pc:sldLayoutMkLst>
        </pc:sldLayoutChg>
        <pc:sldLayoutChg chg="new del replId">
          <pc:chgData name="Marinangeles Gutierrez" userId="43439aa9-2e7a-4a7d-a143-541d1b8c4bfc" providerId="ADAL" clId="{CDC9DA1D-DE05-41C4-819F-C48F32925F3F}" dt="2020-02-24T20:02:07.946" v="510" actId="2696"/>
          <pc:sldLayoutMkLst>
            <pc:docMk/>
            <pc:sldMasterMk cId="2891831543" sldId="2147483670"/>
            <pc:sldLayoutMk cId="4293076402" sldId="2147483672"/>
          </pc:sldLayoutMkLst>
        </pc:sldLayoutChg>
        <pc:sldLayoutChg chg="new del replId">
          <pc:chgData name="Marinangeles Gutierrez" userId="43439aa9-2e7a-4a7d-a143-541d1b8c4bfc" providerId="ADAL" clId="{CDC9DA1D-DE05-41C4-819F-C48F32925F3F}" dt="2020-02-24T20:02:07.950" v="511" actId="2696"/>
          <pc:sldLayoutMkLst>
            <pc:docMk/>
            <pc:sldMasterMk cId="2891831543" sldId="2147483670"/>
            <pc:sldLayoutMk cId="1103447914" sldId="2147483673"/>
          </pc:sldLayoutMkLst>
        </pc:sldLayoutChg>
        <pc:sldLayoutChg chg="new del replId">
          <pc:chgData name="Marinangeles Gutierrez" userId="43439aa9-2e7a-4a7d-a143-541d1b8c4bfc" providerId="ADAL" clId="{CDC9DA1D-DE05-41C4-819F-C48F32925F3F}" dt="2020-02-24T20:02:07.953" v="512" actId="2696"/>
          <pc:sldLayoutMkLst>
            <pc:docMk/>
            <pc:sldMasterMk cId="2891831543" sldId="2147483670"/>
            <pc:sldLayoutMk cId="1969011664" sldId="2147483674"/>
          </pc:sldLayoutMkLst>
        </pc:sldLayoutChg>
        <pc:sldLayoutChg chg="new del replId">
          <pc:chgData name="Marinangeles Gutierrez" userId="43439aa9-2e7a-4a7d-a143-541d1b8c4bfc" providerId="ADAL" clId="{CDC9DA1D-DE05-41C4-819F-C48F32925F3F}" dt="2020-02-24T20:02:07.966" v="513" actId="2696"/>
          <pc:sldLayoutMkLst>
            <pc:docMk/>
            <pc:sldMasterMk cId="2891831543" sldId="2147483670"/>
            <pc:sldLayoutMk cId="3434174987" sldId="2147483675"/>
          </pc:sldLayoutMkLst>
        </pc:sldLayoutChg>
        <pc:sldLayoutChg chg="new del replId">
          <pc:chgData name="Marinangeles Gutierrez" userId="43439aa9-2e7a-4a7d-a143-541d1b8c4bfc" providerId="ADAL" clId="{CDC9DA1D-DE05-41C4-819F-C48F32925F3F}" dt="2020-02-24T20:02:07.968" v="514" actId="2696"/>
          <pc:sldLayoutMkLst>
            <pc:docMk/>
            <pc:sldMasterMk cId="2891831543" sldId="2147483670"/>
            <pc:sldLayoutMk cId="1900433935" sldId="2147483676"/>
          </pc:sldLayoutMkLst>
        </pc:sldLayoutChg>
        <pc:sldLayoutChg chg="new del replId">
          <pc:chgData name="Marinangeles Gutierrez" userId="43439aa9-2e7a-4a7d-a143-541d1b8c4bfc" providerId="ADAL" clId="{CDC9DA1D-DE05-41C4-819F-C48F32925F3F}" dt="2020-02-24T20:02:07.984" v="515" actId="2696"/>
          <pc:sldLayoutMkLst>
            <pc:docMk/>
            <pc:sldMasterMk cId="2891831543" sldId="2147483670"/>
            <pc:sldLayoutMk cId="480939113" sldId="2147483677"/>
          </pc:sldLayoutMkLst>
        </pc:sldLayoutChg>
        <pc:sldLayoutChg chg="new del replId">
          <pc:chgData name="Marinangeles Gutierrez" userId="43439aa9-2e7a-4a7d-a143-541d1b8c4bfc" providerId="ADAL" clId="{CDC9DA1D-DE05-41C4-819F-C48F32925F3F}" dt="2020-02-24T20:02:07.987" v="516" actId="2696"/>
          <pc:sldLayoutMkLst>
            <pc:docMk/>
            <pc:sldMasterMk cId="2891831543" sldId="2147483670"/>
            <pc:sldLayoutMk cId="1632998913" sldId="2147483678"/>
          </pc:sldLayoutMkLst>
        </pc:sldLayoutChg>
        <pc:sldLayoutChg chg="new del replId">
          <pc:chgData name="Marinangeles Gutierrez" userId="43439aa9-2e7a-4a7d-a143-541d1b8c4bfc" providerId="ADAL" clId="{CDC9DA1D-DE05-41C4-819F-C48F32925F3F}" dt="2020-02-24T20:02:07.988" v="517" actId="2696"/>
          <pc:sldLayoutMkLst>
            <pc:docMk/>
            <pc:sldMasterMk cId="2891831543" sldId="2147483670"/>
            <pc:sldLayoutMk cId="3276105959" sldId="2147483679"/>
          </pc:sldLayoutMkLst>
        </pc:sldLayoutChg>
        <pc:sldLayoutChg chg="new del replId">
          <pc:chgData name="Marinangeles Gutierrez" userId="43439aa9-2e7a-4a7d-a143-541d1b8c4bfc" providerId="ADAL" clId="{CDC9DA1D-DE05-41C4-819F-C48F32925F3F}" dt="2020-02-24T20:02:08" v="518" actId="2696"/>
          <pc:sldLayoutMkLst>
            <pc:docMk/>
            <pc:sldMasterMk cId="2891831543" sldId="2147483670"/>
            <pc:sldLayoutMk cId="2895921487" sldId="2147483680"/>
          </pc:sldLayoutMkLst>
        </pc:sldLayoutChg>
        <pc:sldLayoutChg chg="new del replId">
          <pc:chgData name="Marinangeles Gutierrez" userId="43439aa9-2e7a-4a7d-a143-541d1b8c4bfc" providerId="ADAL" clId="{CDC9DA1D-DE05-41C4-819F-C48F32925F3F}" dt="2020-02-24T20:02:08.003" v="519" actId="2696"/>
          <pc:sldLayoutMkLst>
            <pc:docMk/>
            <pc:sldMasterMk cId="2891831543" sldId="2147483670"/>
            <pc:sldLayoutMk cId="1925171266" sldId="2147483681"/>
          </pc:sldLayoutMkLst>
        </pc:sldLayoutChg>
      </pc:sldMasterChg>
    </pc:docChg>
  </pc:docChgLst>
  <pc:docChgLst>
    <pc:chgData name="Gutierrez, Marinangeles" userId="S::52557@icf.com::43439aa9-2e7a-4a7d-a143-541d1b8c4bfc" providerId="AD" clId="Web-{A84873FA-41DE-1212-1081-CFAA8BB7DBA6}"/>
    <pc:docChg chg="modSld">
      <pc:chgData name="Gutierrez, Marinangeles" userId="S::52557@icf.com::43439aa9-2e7a-4a7d-a143-541d1b8c4bfc" providerId="AD" clId="Web-{A84873FA-41DE-1212-1081-CFAA8BB7DBA6}" dt="2020-02-24T19:24:53.340" v="2" actId="1076"/>
      <pc:docMkLst>
        <pc:docMk/>
      </pc:docMkLst>
      <pc:sldChg chg="modSp">
        <pc:chgData name="Gutierrez, Marinangeles" userId="S::52557@icf.com::43439aa9-2e7a-4a7d-a143-541d1b8c4bfc" providerId="AD" clId="Web-{A84873FA-41DE-1212-1081-CFAA8BB7DBA6}" dt="2020-02-24T19:24:53.340" v="2" actId="1076"/>
        <pc:sldMkLst>
          <pc:docMk/>
          <pc:sldMk cId="2199936657" sldId="257"/>
        </pc:sldMkLst>
        <pc:picChg chg="mod">
          <ac:chgData name="Gutierrez, Marinangeles" userId="S::52557@icf.com::43439aa9-2e7a-4a7d-a143-541d1b8c4bfc" providerId="AD" clId="Web-{A84873FA-41DE-1212-1081-CFAA8BB7DBA6}" dt="2020-02-24T19:24:53.340" v="2" actId="1076"/>
          <ac:picMkLst>
            <pc:docMk/>
            <pc:sldMk cId="2199936657" sldId="257"/>
            <ac:picMk id="1026" creationId="{6A0D5189-904C-48AB-A7F3-39BF3DE2948B}"/>
          </ac:picMkLst>
        </pc:picChg>
      </pc:sldChg>
    </pc:docChg>
  </pc:docChgLst>
  <pc:docChgLst>
    <pc:chgData name="Marinangeles Gutierrez" userId="43439aa9-2e7a-4a7d-a143-541d1b8c4bfc" providerId="ADAL" clId="{2C66108B-D7C2-405E-AD2C-52620EADE949}"/>
    <pc:docChg chg="custSel delSld modSld">
      <pc:chgData name="Marinangeles Gutierrez" userId="43439aa9-2e7a-4a7d-a143-541d1b8c4bfc" providerId="ADAL" clId="{2C66108B-D7C2-405E-AD2C-52620EADE949}" dt="2020-02-18T23:38:21.357" v="107" actId="47"/>
      <pc:docMkLst>
        <pc:docMk/>
      </pc:docMkLst>
      <pc:sldChg chg="del">
        <pc:chgData name="Marinangeles Gutierrez" userId="43439aa9-2e7a-4a7d-a143-541d1b8c4bfc" providerId="ADAL" clId="{2C66108B-D7C2-405E-AD2C-52620EADE949}" dt="2020-02-18T23:32:36.564" v="2" actId="47"/>
        <pc:sldMkLst>
          <pc:docMk/>
          <pc:sldMk cId="3198842396" sldId="258"/>
        </pc:sldMkLst>
      </pc:sldChg>
      <pc:sldChg chg="modSp mod">
        <pc:chgData name="Marinangeles Gutierrez" userId="43439aa9-2e7a-4a7d-a143-541d1b8c4bfc" providerId="ADAL" clId="{2C66108B-D7C2-405E-AD2C-52620EADE949}" dt="2020-02-18T23:32:30.656" v="1" actId="27636"/>
        <pc:sldMkLst>
          <pc:docMk/>
          <pc:sldMk cId="1937636956" sldId="259"/>
        </pc:sldMkLst>
        <pc:spChg chg="mod">
          <ac:chgData name="Marinangeles Gutierrez" userId="43439aa9-2e7a-4a7d-a143-541d1b8c4bfc" providerId="ADAL" clId="{2C66108B-D7C2-405E-AD2C-52620EADE949}" dt="2020-02-18T23:32:30.656" v="1" actId="27636"/>
          <ac:spMkLst>
            <pc:docMk/>
            <pc:sldMk cId="1937636956" sldId="259"/>
            <ac:spMk id="3" creationId="{8716514C-BB04-44B4-8704-93F22627CDB7}"/>
          </ac:spMkLst>
        </pc:spChg>
      </pc:sldChg>
      <pc:sldChg chg="del">
        <pc:chgData name="Marinangeles Gutierrez" userId="43439aa9-2e7a-4a7d-a143-541d1b8c4bfc" providerId="ADAL" clId="{2C66108B-D7C2-405E-AD2C-52620EADE949}" dt="2020-02-18T23:38:14.104" v="106" actId="47"/>
        <pc:sldMkLst>
          <pc:docMk/>
          <pc:sldMk cId="805243933" sldId="262"/>
        </pc:sldMkLst>
      </pc:sldChg>
      <pc:sldChg chg="del">
        <pc:chgData name="Marinangeles Gutierrez" userId="43439aa9-2e7a-4a7d-a143-541d1b8c4bfc" providerId="ADAL" clId="{2C66108B-D7C2-405E-AD2C-52620EADE949}" dt="2020-02-18T23:38:21.357" v="107" actId="47"/>
        <pc:sldMkLst>
          <pc:docMk/>
          <pc:sldMk cId="766377122" sldId="263"/>
        </pc:sldMkLst>
      </pc:sldChg>
      <pc:sldChg chg="modSp mod">
        <pc:chgData name="Marinangeles Gutierrez" userId="43439aa9-2e7a-4a7d-a143-541d1b8c4bfc" providerId="ADAL" clId="{2C66108B-D7C2-405E-AD2C-52620EADE949}" dt="2020-02-18T23:38:07.265" v="105" actId="113"/>
        <pc:sldMkLst>
          <pc:docMk/>
          <pc:sldMk cId="1214217314" sldId="264"/>
        </pc:sldMkLst>
        <pc:spChg chg="mod">
          <ac:chgData name="Marinangeles Gutierrez" userId="43439aa9-2e7a-4a7d-a143-541d1b8c4bfc" providerId="ADAL" clId="{2C66108B-D7C2-405E-AD2C-52620EADE949}" dt="2020-02-18T23:38:07.265" v="105" actId="113"/>
          <ac:spMkLst>
            <pc:docMk/>
            <pc:sldMk cId="1214217314" sldId="264"/>
            <ac:spMk id="3" creationId="{580B8F81-447D-42C9-8AE6-161F921F7D67}"/>
          </ac:spMkLst>
        </pc:spChg>
      </pc:sldChg>
      <pc:sldChg chg="del">
        <pc:chgData name="Marinangeles Gutierrez" userId="43439aa9-2e7a-4a7d-a143-541d1b8c4bfc" providerId="ADAL" clId="{2C66108B-D7C2-405E-AD2C-52620EADE949}" dt="2020-02-18T23:35:40.618" v="102" actId="47"/>
        <pc:sldMkLst>
          <pc:docMk/>
          <pc:sldMk cId="1021885166" sldId="273"/>
        </pc:sldMkLst>
      </pc:sldChg>
      <pc:sldChg chg="del">
        <pc:chgData name="Marinangeles Gutierrez" userId="43439aa9-2e7a-4a7d-a143-541d1b8c4bfc" providerId="ADAL" clId="{2C66108B-D7C2-405E-AD2C-52620EADE949}" dt="2020-02-18T23:35:40.618" v="102" actId="47"/>
        <pc:sldMkLst>
          <pc:docMk/>
          <pc:sldMk cId="621389249" sldId="274"/>
        </pc:sldMkLst>
      </pc:sldChg>
      <pc:sldChg chg="del">
        <pc:chgData name="Marinangeles Gutierrez" userId="43439aa9-2e7a-4a7d-a143-541d1b8c4bfc" providerId="ADAL" clId="{2C66108B-D7C2-405E-AD2C-52620EADE949}" dt="2020-02-18T23:35:40.618" v="102" actId="47"/>
        <pc:sldMkLst>
          <pc:docMk/>
          <pc:sldMk cId="3465087082" sldId="278"/>
        </pc:sldMkLst>
      </pc:sldChg>
      <pc:sldChg chg="del">
        <pc:chgData name="Marinangeles Gutierrez" userId="43439aa9-2e7a-4a7d-a143-541d1b8c4bfc" providerId="ADAL" clId="{2C66108B-D7C2-405E-AD2C-52620EADE949}" dt="2020-02-18T23:32:43.592" v="3" actId="47"/>
        <pc:sldMkLst>
          <pc:docMk/>
          <pc:sldMk cId="1888843355" sldId="279"/>
        </pc:sldMkLst>
      </pc:sldChg>
      <pc:sldChg chg="modSp mod">
        <pc:chgData name="Marinangeles Gutierrez" userId="43439aa9-2e7a-4a7d-a143-541d1b8c4bfc" providerId="ADAL" clId="{2C66108B-D7C2-405E-AD2C-52620EADE949}" dt="2020-02-18T23:35:28.947" v="100" actId="20577"/>
        <pc:sldMkLst>
          <pc:docMk/>
          <pc:sldMk cId="2562196215" sldId="280"/>
        </pc:sldMkLst>
        <pc:spChg chg="mod">
          <ac:chgData name="Marinangeles Gutierrez" userId="43439aa9-2e7a-4a7d-a143-541d1b8c4bfc" providerId="ADAL" clId="{2C66108B-D7C2-405E-AD2C-52620EADE949}" dt="2020-02-18T23:35:28.947" v="100" actId="20577"/>
          <ac:spMkLst>
            <pc:docMk/>
            <pc:sldMk cId="2562196215" sldId="280"/>
            <ac:spMk id="10" creationId="{820C621C-672A-4E2C-AE81-ECC1332B62FD}"/>
          </ac:spMkLst>
        </pc:spChg>
      </pc:sldChg>
      <pc:sldChg chg="del">
        <pc:chgData name="Marinangeles Gutierrez" userId="43439aa9-2e7a-4a7d-a143-541d1b8c4bfc" providerId="ADAL" clId="{2C66108B-D7C2-405E-AD2C-52620EADE949}" dt="2020-02-18T23:35:34.028" v="101" actId="47"/>
        <pc:sldMkLst>
          <pc:docMk/>
          <pc:sldMk cId="1059398925" sldId="281"/>
        </pc:sldMkLst>
      </pc:sldChg>
    </pc:docChg>
  </pc:docChgLst>
  <pc:docChgLst>
    <pc:chgData name="Gutierrez, Marinangeles" userId="S::52557@icf.com::43439aa9-2e7a-4a7d-a143-541d1b8c4bfc" providerId="AD" clId="Web-{9332E4E0-9F6E-58BA-3811-38E98A77A9B5}"/>
    <pc:docChg chg="modSld">
      <pc:chgData name="Gutierrez, Marinangeles" userId="S::52557@icf.com::43439aa9-2e7a-4a7d-a143-541d1b8c4bfc" providerId="AD" clId="Web-{9332E4E0-9F6E-58BA-3811-38E98A77A9B5}" dt="2020-02-20T15:01:31.132" v="2" actId="14100"/>
      <pc:docMkLst>
        <pc:docMk/>
      </pc:docMkLst>
      <pc:sldChg chg="modSp delCm">
        <pc:chgData name="Gutierrez, Marinangeles" userId="S::52557@icf.com::43439aa9-2e7a-4a7d-a143-541d1b8c4bfc" providerId="AD" clId="Web-{9332E4E0-9F6E-58BA-3811-38E98A77A9B5}" dt="2020-02-20T15:01:31.132" v="2" actId="14100"/>
        <pc:sldMkLst>
          <pc:docMk/>
          <pc:sldMk cId="1880319774" sldId="553"/>
        </pc:sldMkLst>
        <pc:graphicFrameChg chg="mod">
          <ac:chgData name="Gutierrez, Marinangeles" userId="S::52557@icf.com::43439aa9-2e7a-4a7d-a143-541d1b8c4bfc" providerId="AD" clId="Web-{9332E4E0-9F6E-58BA-3811-38E98A77A9B5}" dt="2020-02-20T15:01:31.132" v="2" actId="14100"/>
          <ac:graphicFrameMkLst>
            <pc:docMk/>
            <pc:sldMk cId="1880319774" sldId="553"/>
            <ac:graphicFrameMk id="5" creationId="{E5CEAD31-1B36-4B5F-976C-CE47B973EC71}"/>
          </ac:graphicFrameMkLst>
        </pc:graphicFrameChg>
      </pc:sldChg>
      <pc:sldChg chg="delCm">
        <pc:chgData name="Gutierrez, Marinangeles" userId="S::52557@icf.com::43439aa9-2e7a-4a7d-a143-541d1b8c4bfc" providerId="AD" clId="Web-{9332E4E0-9F6E-58BA-3811-38E98A77A9B5}" dt="2020-02-20T15:01:06.038" v="0"/>
        <pc:sldMkLst>
          <pc:docMk/>
          <pc:sldMk cId="2974900848" sldId="558"/>
        </pc:sldMkLst>
      </pc:sldChg>
    </pc:docChg>
  </pc:docChgLst>
  <pc:docChgLst>
    <pc:chgData name="Southon, Sue" userId="S::30465@icf.com::289af829-7377-4d61-a841-0c1629e33ad2" providerId="AD" clId="Web-{E92BFD8F-0E7A-699C-8B87-F4EC7158BEFF}"/>
    <pc:docChg chg="">
      <pc:chgData name="Southon, Sue" userId="S::30465@icf.com::289af829-7377-4d61-a841-0c1629e33ad2" providerId="AD" clId="Web-{E92BFD8F-0E7A-699C-8B87-F4EC7158BEFF}" dt="2020-02-19T00:53:17.371" v="0"/>
      <pc:docMkLst>
        <pc:docMk/>
      </pc:docMkLst>
      <pc:sldChg chg="addCm">
        <pc:chgData name="Southon, Sue" userId="S::30465@icf.com::289af829-7377-4d61-a841-0c1629e33ad2" providerId="AD" clId="Web-{E92BFD8F-0E7A-699C-8B87-F4EC7158BEFF}" dt="2020-02-19T00:53:17.371" v="0"/>
        <pc:sldMkLst>
          <pc:docMk/>
          <pc:sldMk cId="3116969511" sldId="260"/>
        </pc:sldMkLst>
      </pc:sldChg>
    </pc:docChg>
  </pc:docChgLst>
  <pc:docChgLst>
    <pc:chgData name="Southon, Sue" userId="S::30465@icf.com::289af829-7377-4d61-a841-0c1629e33ad2" providerId="AD" clId="Web-{DD309E50-FBE6-AB72-74A2-217586FAFD72}"/>
    <pc:docChg chg="modSld">
      <pc:chgData name="Southon, Sue" userId="S::30465@icf.com::289af829-7377-4d61-a841-0c1629e33ad2" providerId="AD" clId="Web-{DD309E50-FBE6-AB72-74A2-217586FAFD72}" dt="2020-02-19T15:56:19.374" v="22"/>
      <pc:docMkLst>
        <pc:docMk/>
      </pc:docMkLst>
      <pc:sldChg chg="modSp addCm">
        <pc:chgData name="Southon, Sue" userId="S::30465@icf.com::289af829-7377-4d61-a841-0c1629e33ad2" providerId="AD" clId="Web-{DD309E50-FBE6-AB72-74A2-217586FAFD72}" dt="2020-02-19T15:56:19.374" v="22"/>
        <pc:sldMkLst>
          <pc:docMk/>
          <pc:sldMk cId="2974900848" sldId="558"/>
        </pc:sldMkLst>
        <pc:graphicFrameChg chg="mod modGraphic">
          <ac:chgData name="Southon, Sue" userId="S::30465@icf.com::289af829-7377-4d61-a841-0c1629e33ad2" providerId="AD" clId="Web-{DD309E50-FBE6-AB72-74A2-217586FAFD72}" dt="2020-02-19T15:56:06.092" v="21"/>
          <ac:graphicFrameMkLst>
            <pc:docMk/>
            <pc:sldMk cId="2974900848" sldId="558"/>
            <ac:graphicFrameMk id="4" creationId="{90281A36-3556-4E05-92FD-3FC6986D54CC}"/>
          </ac:graphicFrameMkLst>
        </pc:graphicFrameChg>
      </pc:sldChg>
    </pc:docChg>
  </pc:docChgLst>
  <pc:docChgLst>
    <pc:chgData name="Gutierrez, Marinangeles" userId="S::52557@icf.com::43439aa9-2e7a-4a7d-a143-541d1b8c4bfc" providerId="AD" clId="Web-{AC7E8A22-3E45-370B-6010-1BA7E775B1DD}"/>
    <pc:docChg chg="modSld">
      <pc:chgData name="Gutierrez, Marinangeles" userId="S::52557@icf.com::43439aa9-2e7a-4a7d-a143-541d1b8c4bfc" providerId="AD" clId="Web-{AC7E8A22-3E45-370B-6010-1BA7E775B1DD}" dt="2020-02-21T22:06:11.327" v="0" actId="1076"/>
      <pc:docMkLst>
        <pc:docMk/>
      </pc:docMkLst>
      <pc:sldChg chg="modSp">
        <pc:chgData name="Gutierrez, Marinangeles" userId="S::52557@icf.com::43439aa9-2e7a-4a7d-a143-541d1b8c4bfc" providerId="AD" clId="Web-{AC7E8A22-3E45-370B-6010-1BA7E775B1DD}" dt="2020-02-21T22:06:11.327" v="0" actId="1076"/>
        <pc:sldMkLst>
          <pc:docMk/>
          <pc:sldMk cId="1360279848" sldId="560"/>
        </pc:sldMkLst>
        <pc:picChg chg="mod">
          <ac:chgData name="Gutierrez, Marinangeles" userId="S::52557@icf.com::43439aa9-2e7a-4a7d-a143-541d1b8c4bfc" providerId="AD" clId="Web-{AC7E8A22-3E45-370B-6010-1BA7E775B1DD}" dt="2020-02-21T22:06:11.327" v="0" actId="1076"/>
          <ac:picMkLst>
            <pc:docMk/>
            <pc:sldMk cId="1360279848" sldId="560"/>
            <ac:picMk id="3" creationId="{D71618DD-466D-4A15-B33A-8F2B8DCB1C5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F351F-5114-4E6A-A310-134758CD4AA0}"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DC48CE32-D9BB-4E61-8061-F4E479B1647F}">
      <dgm:prSet phldrT="[Text]"/>
      <dgm:spPr/>
      <dgm:t>
        <a:bodyPr/>
        <a:lstStyle/>
        <a:p>
          <a:pPr rtl="0"/>
          <a:r>
            <a:rPr lang="en-US" b="1" dirty="0">
              <a:latin typeface="+mn-lt"/>
            </a:rPr>
            <a:t>Compile Data from Regional and Local HMPs, Previous Needs, and Risk Assessment Research for Citation in Action Plan</a:t>
          </a:r>
        </a:p>
      </dgm:t>
    </dgm:pt>
    <dgm:pt modelId="{B60102D4-B9AB-42AA-80EA-AFAA4ABBBCCA}" type="parTrans" cxnId="{2E9EE3D7-D055-45F6-841F-4B827169821C}">
      <dgm:prSet/>
      <dgm:spPr/>
      <dgm:t>
        <a:bodyPr/>
        <a:lstStyle/>
        <a:p>
          <a:endParaRPr lang="en-US">
            <a:latin typeface="+mn-lt"/>
          </a:endParaRPr>
        </a:p>
      </dgm:t>
    </dgm:pt>
    <dgm:pt modelId="{E37460B5-6490-4E59-9BD5-EE8DF0B3D1E4}" type="sibTrans" cxnId="{2E9EE3D7-D055-45F6-841F-4B827169821C}">
      <dgm:prSet/>
      <dgm:spPr/>
      <dgm:t>
        <a:bodyPr/>
        <a:lstStyle/>
        <a:p>
          <a:endParaRPr lang="en-US" dirty="0">
            <a:latin typeface="+mn-lt"/>
          </a:endParaRPr>
        </a:p>
      </dgm:t>
    </dgm:pt>
    <dgm:pt modelId="{12F2CF8B-46BC-4026-A7CD-1103420B6D3E}">
      <dgm:prSet phldrT="[Text]"/>
      <dgm:spPr/>
      <dgm:t>
        <a:bodyPr/>
        <a:lstStyle/>
        <a:p>
          <a:r>
            <a:rPr lang="en-US" b="1" dirty="0">
              <a:latin typeface="+mn-lt"/>
            </a:rPr>
            <a:t>Perform Gap Analysis and Compile Additional Data as Needed</a:t>
          </a:r>
        </a:p>
      </dgm:t>
    </dgm:pt>
    <dgm:pt modelId="{ED28E6E6-2D24-421E-BAAA-9AD2653ED4C6}" type="parTrans" cxnId="{9B03B004-0AFC-4310-BF00-3E3DCDE9C3CD}">
      <dgm:prSet/>
      <dgm:spPr/>
      <dgm:t>
        <a:bodyPr/>
        <a:lstStyle/>
        <a:p>
          <a:endParaRPr lang="en-US">
            <a:latin typeface="+mn-lt"/>
          </a:endParaRPr>
        </a:p>
      </dgm:t>
    </dgm:pt>
    <dgm:pt modelId="{2E293C9A-A9B9-413C-A690-2722CA956003}" type="sibTrans" cxnId="{9B03B004-0AFC-4310-BF00-3E3DCDE9C3CD}">
      <dgm:prSet/>
      <dgm:spPr/>
      <dgm:t>
        <a:bodyPr/>
        <a:lstStyle/>
        <a:p>
          <a:endParaRPr lang="en-US" dirty="0">
            <a:latin typeface="+mn-lt"/>
          </a:endParaRPr>
        </a:p>
      </dgm:t>
    </dgm:pt>
    <dgm:pt modelId="{9F436264-9EE2-4DB4-88AB-A07882DDB14D}">
      <dgm:prSet phldrT="[Text]"/>
      <dgm:spPr/>
      <dgm:t>
        <a:bodyPr/>
        <a:lstStyle/>
        <a:p>
          <a:pPr rtl="0"/>
          <a:r>
            <a:rPr lang="en-US" b="1" dirty="0">
              <a:latin typeface="+mn-lt"/>
            </a:rPr>
            <a:t>Summarize Local Mitigation Issues, Plans, and Goals for Alignment with </a:t>
          </a:r>
          <a:br>
            <a:rPr lang="en-US" b="1" dirty="0">
              <a:latin typeface="+mn-lt"/>
            </a:rPr>
          </a:br>
          <a:r>
            <a:rPr lang="en-US" b="1" dirty="0">
              <a:latin typeface="+mn-lt"/>
            </a:rPr>
            <a:t>Action Plan </a:t>
          </a:r>
        </a:p>
      </dgm:t>
    </dgm:pt>
    <dgm:pt modelId="{A2B0EC03-59D1-4F71-A9DB-0D4FCC9673AD}" type="parTrans" cxnId="{5C4F589E-C7DD-4ACC-9440-DE2FDE5AFF3B}">
      <dgm:prSet/>
      <dgm:spPr/>
      <dgm:t>
        <a:bodyPr/>
        <a:lstStyle/>
        <a:p>
          <a:endParaRPr lang="en-US">
            <a:latin typeface="+mn-lt"/>
          </a:endParaRPr>
        </a:p>
      </dgm:t>
    </dgm:pt>
    <dgm:pt modelId="{3D647D94-5AC6-484F-8F17-E9A9F77724E4}" type="sibTrans" cxnId="{5C4F589E-C7DD-4ACC-9440-DE2FDE5AFF3B}">
      <dgm:prSet/>
      <dgm:spPr/>
      <dgm:t>
        <a:bodyPr/>
        <a:lstStyle/>
        <a:p>
          <a:endParaRPr lang="en-US" dirty="0">
            <a:latin typeface="+mn-lt"/>
          </a:endParaRPr>
        </a:p>
      </dgm:t>
    </dgm:pt>
    <dgm:pt modelId="{F8278985-F0CE-46EC-A4F6-811DAC4C0536}">
      <dgm:prSet phldrT="[Text]"/>
      <dgm:spPr/>
      <dgm:t>
        <a:bodyPr/>
        <a:lstStyle/>
        <a:p>
          <a:r>
            <a:rPr lang="en-US" b="1" dirty="0">
              <a:latin typeface="+mn-lt"/>
            </a:rPr>
            <a:t>Establish Main Risks for Mitigation Needs Assessment (MNA)</a:t>
          </a:r>
        </a:p>
      </dgm:t>
    </dgm:pt>
    <dgm:pt modelId="{A9829F30-753A-44A1-9EC2-40EF45668427}" type="parTrans" cxnId="{F8E42D5F-F654-4DB4-8624-47A319AEDAC2}">
      <dgm:prSet/>
      <dgm:spPr/>
      <dgm:t>
        <a:bodyPr/>
        <a:lstStyle/>
        <a:p>
          <a:endParaRPr lang="en-US">
            <a:latin typeface="+mn-lt"/>
          </a:endParaRPr>
        </a:p>
      </dgm:t>
    </dgm:pt>
    <dgm:pt modelId="{E2692D29-DDDE-4177-8582-9D84F24D14C9}" type="sibTrans" cxnId="{F8E42D5F-F654-4DB4-8624-47A319AEDAC2}">
      <dgm:prSet/>
      <dgm:spPr/>
      <dgm:t>
        <a:bodyPr/>
        <a:lstStyle/>
        <a:p>
          <a:endParaRPr lang="en-US" dirty="0">
            <a:latin typeface="+mn-lt"/>
          </a:endParaRPr>
        </a:p>
      </dgm:t>
    </dgm:pt>
    <dgm:pt modelId="{5E39827B-1481-45DB-8F7A-0B48E7362225}">
      <dgm:prSet phldrT="[Text]"/>
      <dgm:spPr/>
      <dgm:t>
        <a:bodyPr/>
        <a:lstStyle/>
        <a:p>
          <a:pPr rtl="0"/>
          <a:r>
            <a:rPr lang="en-US" b="1" dirty="0">
              <a:latin typeface="+mn-lt"/>
            </a:rPr>
            <a:t>Compile Data for</a:t>
          </a:r>
          <a:br>
            <a:rPr lang="en-US" b="1" dirty="0">
              <a:latin typeface="+mn-lt"/>
            </a:rPr>
          </a:br>
          <a:r>
            <a:rPr lang="en-US" b="1" dirty="0">
              <a:latin typeface="+mn-lt"/>
            </a:rPr>
            <a:t> Mapping Analysis </a:t>
          </a:r>
          <a:r>
            <a:rPr lang="en-US" dirty="0">
              <a:latin typeface="+mn-lt"/>
            </a:rPr>
            <a:t/>
          </a:r>
          <a:br>
            <a:rPr lang="en-US" dirty="0">
              <a:latin typeface="+mn-lt"/>
            </a:rPr>
          </a:br>
          <a:r>
            <a:rPr lang="en-US" i="1" dirty="0">
              <a:latin typeface="+mn-lt"/>
            </a:rPr>
            <a:t>(Building Data, LMI Data, SoVI, Demographics, and Data Related to 7 Critical Community Lifelines) </a:t>
          </a:r>
        </a:p>
      </dgm:t>
    </dgm:pt>
    <dgm:pt modelId="{08BF1CD7-47A9-4AEF-892F-41423B34DA55}" type="parTrans" cxnId="{E9F27483-3F16-41F9-A159-0CA21D4A358E}">
      <dgm:prSet/>
      <dgm:spPr/>
      <dgm:t>
        <a:bodyPr/>
        <a:lstStyle/>
        <a:p>
          <a:endParaRPr lang="en-US">
            <a:latin typeface="+mn-lt"/>
          </a:endParaRPr>
        </a:p>
      </dgm:t>
    </dgm:pt>
    <dgm:pt modelId="{20D512EE-C041-4F73-861B-C695FB4A13DA}" type="sibTrans" cxnId="{E9F27483-3F16-41F9-A159-0CA21D4A358E}">
      <dgm:prSet/>
      <dgm:spPr/>
      <dgm:t>
        <a:bodyPr/>
        <a:lstStyle/>
        <a:p>
          <a:endParaRPr lang="en-US" dirty="0">
            <a:latin typeface="+mn-lt"/>
          </a:endParaRPr>
        </a:p>
      </dgm:t>
    </dgm:pt>
    <dgm:pt modelId="{AC8309F9-912E-4631-BE7B-4A8CF4BF6C34}">
      <dgm:prSet phldrT="[Text]"/>
      <dgm:spPr/>
      <dgm:t>
        <a:bodyPr/>
        <a:lstStyle/>
        <a:p>
          <a:r>
            <a:rPr lang="en-US" b="1" dirty="0">
              <a:latin typeface="+mn-lt"/>
            </a:rPr>
            <a:t>Begin Risk &amp; Impact Assessment of Key Risks to Community Lifelines at Lowest Level Possible </a:t>
          </a:r>
          <a:r>
            <a:rPr lang="en-US" dirty="0">
              <a:latin typeface="+mn-lt"/>
            </a:rPr>
            <a:t/>
          </a:r>
          <a:br>
            <a:rPr lang="en-US" dirty="0">
              <a:latin typeface="+mn-lt"/>
            </a:rPr>
          </a:br>
          <a:r>
            <a:rPr lang="en-US" i="1" dirty="0">
              <a:latin typeface="+mn-lt"/>
            </a:rPr>
            <a:t>(census block, zip code)</a:t>
          </a:r>
        </a:p>
      </dgm:t>
    </dgm:pt>
    <dgm:pt modelId="{2391AED0-EAF3-43C2-9FB1-854AAC794953}" type="parTrans" cxnId="{87100D6D-9E92-4465-941E-97584D86F324}">
      <dgm:prSet/>
      <dgm:spPr/>
      <dgm:t>
        <a:bodyPr/>
        <a:lstStyle/>
        <a:p>
          <a:endParaRPr lang="en-US">
            <a:latin typeface="+mn-lt"/>
          </a:endParaRPr>
        </a:p>
      </dgm:t>
    </dgm:pt>
    <dgm:pt modelId="{550DA849-8B6A-4A4A-81FB-424F07E69CD3}" type="sibTrans" cxnId="{87100D6D-9E92-4465-941E-97584D86F324}">
      <dgm:prSet/>
      <dgm:spPr/>
      <dgm:t>
        <a:bodyPr/>
        <a:lstStyle/>
        <a:p>
          <a:endParaRPr lang="en-US" dirty="0">
            <a:latin typeface="+mn-lt"/>
          </a:endParaRPr>
        </a:p>
      </dgm:t>
    </dgm:pt>
    <dgm:pt modelId="{F0EDADDD-BB19-4CA8-86E0-DE65A73BF7C7}">
      <dgm:prSet phldrT="[Text]"/>
      <dgm:spPr/>
      <dgm:t>
        <a:bodyPr/>
        <a:lstStyle/>
        <a:p>
          <a:pPr>
            <a:spcBef>
              <a:spcPts val="0"/>
            </a:spcBef>
          </a:pPr>
          <a:r>
            <a:rPr lang="en-US" b="1" dirty="0">
              <a:latin typeface="+mn-lt"/>
            </a:rPr>
            <a:t>Identify Programs that Address Need, Meet Identified Risks, and Mitigation Needs Referenced in MNA</a:t>
          </a:r>
        </a:p>
      </dgm:t>
    </dgm:pt>
    <dgm:pt modelId="{5E47F2D2-37C7-405C-AB1E-D0D1CEB5434E}" type="parTrans" cxnId="{04A2EA57-A27B-4DC4-89E5-C291757C8FA5}">
      <dgm:prSet/>
      <dgm:spPr/>
      <dgm:t>
        <a:bodyPr/>
        <a:lstStyle/>
        <a:p>
          <a:endParaRPr lang="en-US">
            <a:latin typeface="+mn-lt"/>
          </a:endParaRPr>
        </a:p>
      </dgm:t>
    </dgm:pt>
    <dgm:pt modelId="{D8BB7492-5F06-49C2-9E8B-B6525612783F}" type="sibTrans" cxnId="{04A2EA57-A27B-4DC4-89E5-C291757C8FA5}">
      <dgm:prSet/>
      <dgm:spPr/>
      <dgm:t>
        <a:bodyPr/>
        <a:lstStyle/>
        <a:p>
          <a:endParaRPr lang="en-US">
            <a:latin typeface="+mn-lt"/>
          </a:endParaRPr>
        </a:p>
      </dgm:t>
    </dgm:pt>
    <dgm:pt modelId="{8128B382-C8DD-4B88-85F9-696AAFC94A04}">
      <dgm:prSet phldrT="[Text]"/>
      <dgm:spPr/>
      <dgm:t>
        <a:bodyPr/>
        <a:lstStyle/>
        <a:p>
          <a:pPr rtl="0"/>
          <a:r>
            <a:rPr lang="en-US" b="1" dirty="0">
              <a:latin typeface="+mn-lt"/>
            </a:rPr>
            <a:t>Identify &amp; Coordinate </a:t>
          </a:r>
          <a:br>
            <a:rPr lang="en-US" b="1" dirty="0">
              <a:latin typeface="+mn-lt"/>
            </a:rPr>
          </a:br>
          <a:r>
            <a:rPr lang="en-US" b="1" dirty="0">
              <a:latin typeface="+mn-lt"/>
            </a:rPr>
            <a:t>with Stakeholders </a:t>
          </a:r>
          <a:br>
            <a:rPr lang="en-US" b="1" dirty="0">
              <a:latin typeface="+mn-lt"/>
            </a:rPr>
          </a:br>
          <a:r>
            <a:rPr lang="en-US" b="1" dirty="0">
              <a:latin typeface="+mn-lt"/>
            </a:rPr>
            <a:t>at Key Agencies </a:t>
          </a:r>
          <a:r>
            <a:rPr lang="en-US" dirty="0">
              <a:latin typeface="+mn-lt"/>
            </a:rPr>
            <a:t/>
          </a:r>
          <a:br>
            <a:rPr lang="en-US" dirty="0">
              <a:latin typeface="+mn-lt"/>
            </a:rPr>
          </a:br>
          <a:r>
            <a:rPr lang="en-US" i="1" dirty="0">
              <a:latin typeface="+mn-lt"/>
            </a:rPr>
            <a:t>(Emergency, Flood Plain Management, etc.) </a:t>
          </a:r>
        </a:p>
      </dgm:t>
    </dgm:pt>
    <dgm:pt modelId="{E6D81B8A-E56B-4FA3-B2A8-C3C56E552F95}" type="parTrans" cxnId="{A2D2541C-6701-4B04-8D0B-1114F9318588}">
      <dgm:prSet/>
      <dgm:spPr/>
      <dgm:t>
        <a:bodyPr/>
        <a:lstStyle/>
        <a:p>
          <a:endParaRPr lang="en-US">
            <a:latin typeface="+mn-lt"/>
          </a:endParaRPr>
        </a:p>
      </dgm:t>
    </dgm:pt>
    <dgm:pt modelId="{3D198EFC-D613-4042-834A-E1AAA75B2EBF}" type="sibTrans" cxnId="{A2D2541C-6701-4B04-8D0B-1114F9318588}">
      <dgm:prSet/>
      <dgm:spPr/>
      <dgm:t>
        <a:bodyPr/>
        <a:lstStyle/>
        <a:p>
          <a:endParaRPr lang="en-US" dirty="0">
            <a:latin typeface="+mn-lt"/>
          </a:endParaRPr>
        </a:p>
      </dgm:t>
    </dgm:pt>
    <dgm:pt modelId="{EDD531FD-C426-4F64-9DB5-FAA90F9766F0}" type="pres">
      <dgm:prSet presAssocID="{F5CF351F-5114-4E6A-A310-134758CD4AA0}" presName="Name0" presStyleCnt="0">
        <dgm:presLayoutVars>
          <dgm:dir/>
          <dgm:resizeHandles val="exact"/>
        </dgm:presLayoutVars>
      </dgm:prSet>
      <dgm:spPr/>
      <dgm:t>
        <a:bodyPr/>
        <a:lstStyle/>
        <a:p>
          <a:endParaRPr lang="en-US"/>
        </a:p>
      </dgm:t>
    </dgm:pt>
    <dgm:pt modelId="{07257F2E-DC31-42DE-A387-63A01C57ED61}" type="pres">
      <dgm:prSet presAssocID="{8128B382-C8DD-4B88-85F9-696AAFC94A04}" presName="node" presStyleLbl="node1" presStyleIdx="0" presStyleCnt="8">
        <dgm:presLayoutVars>
          <dgm:bulletEnabled val="1"/>
        </dgm:presLayoutVars>
      </dgm:prSet>
      <dgm:spPr/>
      <dgm:t>
        <a:bodyPr/>
        <a:lstStyle/>
        <a:p>
          <a:endParaRPr lang="en-US"/>
        </a:p>
      </dgm:t>
    </dgm:pt>
    <dgm:pt modelId="{F6FB358E-80EB-4F0A-A921-2F3CB62B7262}" type="pres">
      <dgm:prSet presAssocID="{3D198EFC-D613-4042-834A-E1AAA75B2EBF}" presName="sibTrans" presStyleLbl="sibTrans1D1" presStyleIdx="0" presStyleCnt="7"/>
      <dgm:spPr/>
      <dgm:t>
        <a:bodyPr/>
        <a:lstStyle/>
        <a:p>
          <a:endParaRPr lang="en-US"/>
        </a:p>
      </dgm:t>
    </dgm:pt>
    <dgm:pt modelId="{1929373A-D6D0-43F4-BFBD-C717409FF76C}" type="pres">
      <dgm:prSet presAssocID="{3D198EFC-D613-4042-834A-E1AAA75B2EBF}" presName="connectorText" presStyleLbl="sibTrans1D1" presStyleIdx="0" presStyleCnt="7"/>
      <dgm:spPr/>
      <dgm:t>
        <a:bodyPr/>
        <a:lstStyle/>
        <a:p>
          <a:endParaRPr lang="en-US"/>
        </a:p>
      </dgm:t>
    </dgm:pt>
    <dgm:pt modelId="{E96FEC8B-3DB3-4B54-BE1C-D7D387641E1D}" type="pres">
      <dgm:prSet presAssocID="{DC48CE32-D9BB-4E61-8061-F4E479B1647F}" presName="node" presStyleLbl="node1" presStyleIdx="1" presStyleCnt="8">
        <dgm:presLayoutVars>
          <dgm:bulletEnabled val="1"/>
        </dgm:presLayoutVars>
      </dgm:prSet>
      <dgm:spPr/>
      <dgm:t>
        <a:bodyPr/>
        <a:lstStyle/>
        <a:p>
          <a:endParaRPr lang="en-US"/>
        </a:p>
      </dgm:t>
    </dgm:pt>
    <dgm:pt modelId="{978B8779-FC22-4374-BDA9-101418449693}" type="pres">
      <dgm:prSet presAssocID="{E37460B5-6490-4E59-9BD5-EE8DF0B3D1E4}" presName="sibTrans" presStyleLbl="sibTrans1D1" presStyleIdx="1" presStyleCnt="7"/>
      <dgm:spPr/>
      <dgm:t>
        <a:bodyPr/>
        <a:lstStyle/>
        <a:p>
          <a:endParaRPr lang="en-US"/>
        </a:p>
      </dgm:t>
    </dgm:pt>
    <dgm:pt modelId="{CF58DB65-BF78-4477-BD3A-C7F761092869}" type="pres">
      <dgm:prSet presAssocID="{E37460B5-6490-4E59-9BD5-EE8DF0B3D1E4}" presName="connectorText" presStyleLbl="sibTrans1D1" presStyleIdx="1" presStyleCnt="7"/>
      <dgm:spPr/>
      <dgm:t>
        <a:bodyPr/>
        <a:lstStyle/>
        <a:p>
          <a:endParaRPr lang="en-US"/>
        </a:p>
      </dgm:t>
    </dgm:pt>
    <dgm:pt modelId="{90FC2812-ACE1-46F6-A906-98A53A1B324F}" type="pres">
      <dgm:prSet presAssocID="{12F2CF8B-46BC-4026-A7CD-1103420B6D3E}" presName="node" presStyleLbl="node1" presStyleIdx="2" presStyleCnt="8">
        <dgm:presLayoutVars>
          <dgm:bulletEnabled val="1"/>
        </dgm:presLayoutVars>
      </dgm:prSet>
      <dgm:spPr/>
      <dgm:t>
        <a:bodyPr/>
        <a:lstStyle/>
        <a:p>
          <a:endParaRPr lang="en-US"/>
        </a:p>
      </dgm:t>
    </dgm:pt>
    <dgm:pt modelId="{A9539532-913D-4B9F-9901-6EF9409F7B7E}" type="pres">
      <dgm:prSet presAssocID="{2E293C9A-A9B9-413C-A690-2722CA956003}" presName="sibTrans" presStyleLbl="sibTrans1D1" presStyleIdx="2" presStyleCnt="7"/>
      <dgm:spPr/>
      <dgm:t>
        <a:bodyPr/>
        <a:lstStyle/>
        <a:p>
          <a:endParaRPr lang="en-US"/>
        </a:p>
      </dgm:t>
    </dgm:pt>
    <dgm:pt modelId="{68E38876-3C8E-4556-B892-271BFE9882FA}" type="pres">
      <dgm:prSet presAssocID="{2E293C9A-A9B9-413C-A690-2722CA956003}" presName="connectorText" presStyleLbl="sibTrans1D1" presStyleIdx="2" presStyleCnt="7"/>
      <dgm:spPr/>
      <dgm:t>
        <a:bodyPr/>
        <a:lstStyle/>
        <a:p>
          <a:endParaRPr lang="en-US"/>
        </a:p>
      </dgm:t>
    </dgm:pt>
    <dgm:pt modelId="{AC07C578-D228-49F8-960D-450B2D33A99D}" type="pres">
      <dgm:prSet presAssocID="{9F436264-9EE2-4DB4-88AB-A07882DDB14D}" presName="node" presStyleLbl="node1" presStyleIdx="3" presStyleCnt="8">
        <dgm:presLayoutVars>
          <dgm:bulletEnabled val="1"/>
        </dgm:presLayoutVars>
      </dgm:prSet>
      <dgm:spPr/>
      <dgm:t>
        <a:bodyPr/>
        <a:lstStyle/>
        <a:p>
          <a:endParaRPr lang="en-US"/>
        </a:p>
      </dgm:t>
    </dgm:pt>
    <dgm:pt modelId="{31444A39-0426-4ED1-8DE3-D0A44D92520F}" type="pres">
      <dgm:prSet presAssocID="{3D647D94-5AC6-484F-8F17-E9A9F77724E4}" presName="sibTrans" presStyleLbl="sibTrans1D1" presStyleIdx="3" presStyleCnt="7"/>
      <dgm:spPr/>
      <dgm:t>
        <a:bodyPr/>
        <a:lstStyle/>
        <a:p>
          <a:endParaRPr lang="en-US"/>
        </a:p>
      </dgm:t>
    </dgm:pt>
    <dgm:pt modelId="{3BDA334F-E5C8-464E-AA46-DD6BAF0EFE7B}" type="pres">
      <dgm:prSet presAssocID="{3D647D94-5AC6-484F-8F17-E9A9F77724E4}" presName="connectorText" presStyleLbl="sibTrans1D1" presStyleIdx="3" presStyleCnt="7"/>
      <dgm:spPr/>
      <dgm:t>
        <a:bodyPr/>
        <a:lstStyle/>
        <a:p>
          <a:endParaRPr lang="en-US"/>
        </a:p>
      </dgm:t>
    </dgm:pt>
    <dgm:pt modelId="{5D57463F-BD5F-402B-897F-2699DBE398BC}" type="pres">
      <dgm:prSet presAssocID="{F8278985-F0CE-46EC-A4F6-811DAC4C0536}" presName="node" presStyleLbl="node1" presStyleIdx="4" presStyleCnt="8">
        <dgm:presLayoutVars>
          <dgm:bulletEnabled val="1"/>
        </dgm:presLayoutVars>
      </dgm:prSet>
      <dgm:spPr/>
      <dgm:t>
        <a:bodyPr/>
        <a:lstStyle/>
        <a:p>
          <a:endParaRPr lang="en-US"/>
        </a:p>
      </dgm:t>
    </dgm:pt>
    <dgm:pt modelId="{CB118FF5-52FC-4482-9672-A09879039FD7}" type="pres">
      <dgm:prSet presAssocID="{E2692D29-DDDE-4177-8582-9D84F24D14C9}" presName="sibTrans" presStyleLbl="sibTrans1D1" presStyleIdx="4" presStyleCnt="7"/>
      <dgm:spPr/>
      <dgm:t>
        <a:bodyPr/>
        <a:lstStyle/>
        <a:p>
          <a:endParaRPr lang="en-US"/>
        </a:p>
      </dgm:t>
    </dgm:pt>
    <dgm:pt modelId="{FABA8B37-EE77-4B96-A39C-AD024D34603A}" type="pres">
      <dgm:prSet presAssocID="{E2692D29-DDDE-4177-8582-9D84F24D14C9}" presName="connectorText" presStyleLbl="sibTrans1D1" presStyleIdx="4" presStyleCnt="7"/>
      <dgm:spPr/>
      <dgm:t>
        <a:bodyPr/>
        <a:lstStyle/>
        <a:p>
          <a:endParaRPr lang="en-US"/>
        </a:p>
      </dgm:t>
    </dgm:pt>
    <dgm:pt modelId="{CB14AA96-5456-4A54-A2A1-05B74A575E5C}" type="pres">
      <dgm:prSet presAssocID="{5E39827B-1481-45DB-8F7A-0B48E7362225}" presName="node" presStyleLbl="node1" presStyleIdx="5" presStyleCnt="8">
        <dgm:presLayoutVars>
          <dgm:bulletEnabled val="1"/>
        </dgm:presLayoutVars>
      </dgm:prSet>
      <dgm:spPr/>
      <dgm:t>
        <a:bodyPr/>
        <a:lstStyle/>
        <a:p>
          <a:endParaRPr lang="en-US"/>
        </a:p>
      </dgm:t>
    </dgm:pt>
    <dgm:pt modelId="{A81B0A2A-455B-45A6-9AB7-A0B9D9EEECA6}" type="pres">
      <dgm:prSet presAssocID="{20D512EE-C041-4F73-861B-C695FB4A13DA}" presName="sibTrans" presStyleLbl="sibTrans1D1" presStyleIdx="5" presStyleCnt="7"/>
      <dgm:spPr/>
      <dgm:t>
        <a:bodyPr/>
        <a:lstStyle/>
        <a:p>
          <a:endParaRPr lang="en-US"/>
        </a:p>
      </dgm:t>
    </dgm:pt>
    <dgm:pt modelId="{F0189CFB-D491-4E75-88C5-2ED3BFAB6A8B}" type="pres">
      <dgm:prSet presAssocID="{20D512EE-C041-4F73-861B-C695FB4A13DA}" presName="connectorText" presStyleLbl="sibTrans1D1" presStyleIdx="5" presStyleCnt="7"/>
      <dgm:spPr/>
      <dgm:t>
        <a:bodyPr/>
        <a:lstStyle/>
        <a:p>
          <a:endParaRPr lang="en-US"/>
        </a:p>
      </dgm:t>
    </dgm:pt>
    <dgm:pt modelId="{D0AE3774-9BAA-47B0-8F5D-78C5C5AFF93A}" type="pres">
      <dgm:prSet presAssocID="{AC8309F9-912E-4631-BE7B-4A8CF4BF6C34}" presName="node" presStyleLbl="node1" presStyleIdx="6" presStyleCnt="8">
        <dgm:presLayoutVars>
          <dgm:bulletEnabled val="1"/>
        </dgm:presLayoutVars>
      </dgm:prSet>
      <dgm:spPr/>
      <dgm:t>
        <a:bodyPr/>
        <a:lstStyle/>
        <a:p>
          <a:endParaRPr lang="en-US"/>
        </a:p>
      </dgm:t>
    </dgm:pt>
    <dgm:pt modelId="{5A62B2D1-1A85-4E4C-886A-D8B56B688922}" type="pres">
      <dgm:prSet presAssocID="{550DA849-8B6A-4A4A-81FB-424F07E69CD3}" presName="sibTrans" presStyleLbl="sibTrans1D1" presStyleIdx="6" presStyleCnt="7"/>
      <dgm:spPr/>
      <dgm:t>
        <a:bodyPr/>
        <a:lstStyle/>
        <a:p>
          <a:endParaRPr lang="en-US"/>
        </a:p>
      </dgm:t>
    </dgm:pt>
    <dgm:pt modelId="{31D30B7C-C6CF-4E93-89FF-79FC4864B824}" type="pres">
      <dgm:prSet presAssocID="{550DA849-8B6A-4A4A-81FB-424F07E69CD3}" presName="connectorText" presStyleLbl="sibTrans1D1" presStyleIdx="6" presStyleCnt="7"/>
      <dgm:spPr/>
      <dgm:t>
        <a:bodyPr/>
        <a:lstStyle/>
        <a:p>
          <a:endParaRPr lang="en-US"/>
        </a:p>
      </dgm:t>
    </dgm:pt>
    <dgm:pt modelId="{A2323E4E-CFC5-458E-88F8-B5053A60D24E}" type="pres">
      <dgm:prSet presAssocID="{F0EDADDD-BB19-4CA8-86E0-DE65A73BF7C7}" presName="node" presStyleLbl="node1" presStyleIdx="7" presStyleCnt="8">
        <dgm:presLayoutVars>
          <dgm:bulletEnabled val="1"/>
        </dgm:presLayoutVars>
      </dgm:prSet>
      <dgm:spPr/>
      <dgm:t>
        <a:bodyPr/>
        <a:lstStyle/>
        <a:p>
          <a:endParaRPr lang="en-US"/>
        </a:p>
      </dgm:t>
    </dgm:pt>
  </dgm:ptLst>
  <dgm:cxnLst>
    <dgm:cxn modelId="{5C4F589E-C7DD-4ACC-9440-DE2FDE5AFF3B}" srcId="{F5CF351F-5114-4E6A-A310-134758CD4AA0}" destId="{9F436264-9EE2-4DB4-88AB-A07882DDB14D}" srcOrd="3" destOrd="0" parTransId="{A2B0EC03-59D1-4F71-A9DB-0D4FCC9673AD}" sibTransId="{3D647D94-5AC6-484F-8F17-E9A9F77724E4}"/>
    <dgm:cxn modelId="{F2B0BEC9-96E4-47E4-AC1E-509F9647D32F}" type="presOf" srcId="{2E293C9A-A9B9-413C-A690-2722CA956003}" destId="{A9539532-913D-4B9F-9901-6EF9409F7B7E}" srcOrd="0" destOrd="0" presId="urn:microsoft.com/office/officeart/2005/8/layout/bProcess3"/>
    <dgm:cxn modelId="{04A2EA57-A27B-4DC4-89E5-C291757C8FA5}" srcId="{F5CF351F-5114-4E6A-A310-134758CD4AA0}" destId="{F0EDADDD-BB19-4CA8-86E0-DE65A73BF7C7}" srcOrd="7" destOrd="0" parTransId="{5E47F2D2-37C7-405C-AB1E-D0D1CEB5434E}" sibTransId="{D8BB7492-5F06-49C2-9E8B-B6525612783F}"/>
    <dgm:cxn modelId="{D6755805-76DF-4226-A1DC-DE6757C4088C}" type="presOf" srcId="{AC8309F9-912E-4631-BE7B-4A8CF4BF6C34}" destId="{D0AE3774-9BAA-47B0-8F5D-78C5C5AFF93A}" srcOrd="0" destOrd="0" presId="urn:microsoft.com/office/officeart/2005/8/layout/bProcess3"/>
    <dgm:cxn modelId="{FF5434C5-6BD7-46E9-B375-87DBE20AEE15}" type="presOf" srcId="{3D647D94-5AC6-484F-8F17-E9A9F77724E4}" destId="{31444A39-0426-4ED1-8DE3-D0A44D92520F}" srcOrd="0" destOrd="0" presId="urn:microsoft.com/office/officeart/2005/8/layout/bProcess3"/>
    <dgm:cxn modelId="{E2DFC232-6642-4E46-BC72-804A8B8569E8}" type="presOf" srcId="{F0EDADDD-BB19-4CA8-86E0-DE65A73BF7C7}" destId="{A2323E4E-CFC5-458E-88F8-B5053A60D24E}" srcOrd="0" destOrd="0" presId="urn:microsoft.com/office/officeart/2005/8/layout/bProcess3"/>
    <dgm:cxn modelId="{834ED27D-D54B-44FB-AF10-2C8DF56E8ED6}" type="presOf" srcId="{20D512EE-C041-4F73-861B-C695FB4A13DA}" destId="{F0189CFB-D491-4E75-88C5-2ED3BFAB6A8B}" srcOrd="1" destOrd="0" presId="urn:microsoft.com/office/officeart/2005/8/layout/bProcess3"/>
    <dgm:cxn modelId="{CE7F81B1-9EAB-43D1-8178-824C87422EF5}" type="presOf" srcId="{2E293C9A-A9B9-413C-A690-2722CA956003}" destId="{68E38876-3C8E-4556-B892-271BFE9882FA}" srcOrd="1" destOrd="0" presId="urn:microsoft.com/office/officeart/2005/8/layout/bProcess3"/>
    <dgm:cxn modelId="{F610C67F-5099-43F2-BE2F-B4C36D878091}" type="presOf" srcId="{550DA849-8B6A-4A4A-81FB-424F07E69CD3}" destId="{31D30B7C-C6CF-4E93-89FF-79FC4864B824}" srcOrd="1" destOrd="0" presId="urn:microsoft.com/office/officeart/2005/8/layout/bProcess3"/>
    <dgm:cxn modelId="{87100D6D-9E92-4465-941E-97584D86F324}" srcId="{F5CF351F-5114-4E6A-A310-134758CD4AA0}" destId="{AC8309F9-912E-4631-BE7B-4A8CF4BF6C34}" srcOrd="6" destOrd="0" parTransId="{2391AED0-EAF3-43C2-9FB1-854AAC794953}" sibTransId="{550DA849-8B6A-4A4A-81FB-424F07E69CD3}"/>
    <dgm:cxn modelId="{9B03B004-0AFC-4310-BF00-3E3DCDE9C3CD}" srcId="{F5CF351F-5114-4E6A-A310-134758CD4AA0}" destId="{12F2CF8B-46BC-4026-A7CD-1103420B6D3E}" srcOrd="2" destOrd="0" parTransId="{ED28E6E6-2D24-421E-BAAA-9AD2653ED4C6}" sibTransId="{2E293C9A-A9B9-413C-A690-2722CA956003}"/>
    <dgm:cxn modelId="{9C6CF168-A96F-4386-99E7-F35827F166EC}" type="presOf" srcId="{8128B382-C8DD-4B88-85F9-696AAFC94A04}" destId="{07257F2E-DC31-42DE-A387-63A01C57ED61}" srcOrd="0" destOrd="0" presId="urn:microsoft.com/office/officeart/2005/8/layout/bProcess3"/>
    <dgm:cxn modelId="{FC49B804-AD07-46CA-87F1-A401C01F255D}" type="presOf" srcId="{550DA849-8B6A-4A4A-81FB-424F07E69CD3}" destId="{5A62B2D1-1A85-4E4C-886A-D8B56B688922}" srcOrd="0" destOrd="0" presId="urn:microsoft.com/office/officeart/2005/8/layout/bProcess3"/>
    <dgm:cxn modelId="{FADA5499-C589-4377-9A35-B12DAB4BCEE5}" type="presOf" srcId="{3D647D94-5AC6-484F-8F17-E9A9F77724E4}" destId="{3BDA334F-E5C8-464E-AA46-DD6BAF0EFE7B}" srcOrd="1" destOrd="0" presId="urn:microsoft.com/office/officeart/2005/8/layout/bProcess3"/>
    <dgm:cxn modelId="{A2D2541C-6701-4B04-8D0B-1114F9318588}" srcId="{F5CF351F-5114-4E6A-A310-134758CD4AA0}" destId="{8128B382-C8DD-4B88-85F9-696AAFC94A04}" srcOrd="0" destOrd="0" parTransId="{E6D81B8A-E56B-4FA3-B2A8-C3C56E552F95}" sibTransId="{3D198EFC-D613-4042-834A-E1AAA75B2EBF}"/>
    <dgm:cxn modelId="{58B0401E-6FD0-4961-8F86-27B40C46E51D}" type="presOf" srcId="{9F436264-9EE2-4DB4-88AB-A07882DDB14D}" destId="{AC07C578-D228-49F8-960D-450B2D33A99D}" srcOrd="0" destOrd="0" presId="urn:microsoft.com/office/officeart/2005/8/layout/bProcess3"/>
    <dgm:cxn modelId="{9682AA26-FD2A-4CC8-8006-9757A0C8B789}" type="presOf" srcId="{20D512EE-C041-4F73-861B-C695FB4A13DA}" destId="{A81B0A2A-455B-45A6-9AB7-A0B9D9EEECA6}" srcOrd="0" destOrd="0" presId="urn:microsoft.com/office/officeart/2005/8/layout/bProcess3"/>
    <dgm:cxn modelId="{CC3E6817-60AF-479D-B733-FC33A9FF6426}" type="presOf" srcId="{3D198EFC-D613-4042-834A-E1AAA75B2EBF}" destId="{F6FB358E-80EB-4F0A-A921-2F3CB62B7262}" srcOrd="0" destOrd="0" presId="urn:microsoft.com/office/officeart/2005/8/layout/bProcess3"/>
    <dgm:cxn modelId="{9D7A5CF6-0762-4C5A-97F2-342873A50A28}" type="presOf" srcId="{3D198EFC-D613-4042-834A-E1AAA75B2EBF}" destId="{1929373A-D6D0-43F4-BFBD-C717409FF76C}" srcOrd="1" destOrd="0" presId="urn:microsoft.com/office/officeart/2005/8/layout/bProcess3"/>
    <dgm:cxn modelId="{D365BD6D-97CA-47BF-A7FE-D0B7A6B66A8E}" type="presOf" srcId="{E37460B5-6490-4E59-9BD5-EE8DF0B3D1E4}" destId="{CF58DB65-BF78-4477-BD3A-C7F761092869}" srcOrd="1" destOrd="0" presId="urn:microsoft.com/office/officeart/2005/8/layout/bProcess3"/>
    <dgm:cxn modelId="{BCE967CA-DF4A-467B-91CE-5A37C323CCF0}" type="presOf" srcId="{E37460B5-6490-4E59-9BD5-EE8DF0B3D1E4}" destId="{978B8779-FC22-4374-BDA9-101418449693}" srcOrd="0" destOrd="0" presId="urn:microsoft.com/office/officeart/2005/8/layout/bProcess3"/>
    <dgm:cxn modelId="{E9F27483-3F16-41F9-A159-0CA21D4A358E}" srcId="{F5CF351F-5114-4E6A-A310-134758CD4AA0}" destId="{5E39827B-1481-45DB-8F7A-0B48E7362225}" srcOrd="5" destOrd="0" parTransId="{08BF1CD7-47A9-4AEF-892F-41423B34DA55}" sibTransId="{20D512EE-C041-4F73-861B-C695FB4A13DA}"/>
    <dgm:cxn modelId="{E44154CB-F34D-425D-A135-D363F25B0B1D}" type="presOf" srcId="{5E39827B-1481-45DB-8F7A-0B48E7362225}" destId="{CB14AA96-5456-4A54-A2A1-05B74A575E5C}" srcOrd="0" destOrd="0" presId="urn:microsoft.com/office/officeart/2005/8/layout/bProcess3"/>
    <dgm:cxn modelId="{DDB9F4BA-FE98-4661-80C4-0E5785187422}" type="presOf" srcId="{12F2CF8B-46BC-4026-A7CD-1103420B6D3E}" destId="{90FC2812-ACE1-46F6-A906-98A53A1B324F}" srcOrd="0" destOrd="0" presId="urn:microsoft.com/office/officeart/2005/8/layout/bProcess3"/>
    <dgm:cxn modelId="{2E9EE3D7-D055-45F6-841F-4B827169821C}" srcId="{F5CF351F-5114-4E6A-A310-134758CD4AA0}" destId="{DC48CE32-D9BB-4E61-8061-F4E479B1647F}" srcOrd="1" destOrd="0" parTransId="{B60102D4-B9AB-42AA-80EA-AFAA4ABBBCCA}" sibTransId="{E37460B5-6490-4E59-9BD5-EE8DF0B3D1E4}"/>
    <dgm:cxn modelId="{52362096-A271-4035-B0DB-6AE2DD21F519}" type="presOf" srcId="{F8278985-F0CE-46EC-A4F6-811DAC4C0536}" destId="{5D57463F-BD5F-402B-897F-2699DBE398BC}" srcOrd="0" destOrd="0" presId="urn:microsoft.com/office/officeart/2005/8/layout/bProcess3"/>
    <dgm:cxn modelId="{E0DDE346-7676-4278-A05D-5D390943897A}" type="presOf" srcId="{F5CF351F-5114-4E6A-A310-134758CD4AA0}" destId="{EDD531FD-C426-4F64-9DB5-FAA90F9766F0}" srcOrd="0" destOrd="0" presId="urn:microsoft.com/office/officeart/2005/8/layout/bProcess3"/>
    <dgm:cxn modelId="{F8E42D5F-F654-4DB4-8624-47A319AEDAC2}" srcId="{F5CF351F-5114-4E6A-A310-134758CD4AA0}" destId="{F8278985-F0CE-46EC-A4F6-811DAC4C0536}" srcOrd="4" destOrd="0" parTransId="{A9829F30-753A-44A1-9EC2-40EF45668427}" sibTransId="{E2692D29-DDDE-4177-8582-9D84F24D14C9}"/>
    <dgm:cxn modelId="{F2D601B5-2F1C-40D9-BDE4-06C79E5534F3}" type="presOf" srcId="{DC48CE32-D9BB-4E61-8061-F4E479B1647F}" destId="{E96FEC8B-3DB3-4B54-BE1C-D7D387641E1D}" srcOrd="0" destOrd="0" presId="urn:microsoft.com/office/officeart/2005/8/layout/bProcess3"/>
    <dgm:cxn modelId="{13945957-0348-4CE6-BAB1-6BD7E40EC6CF}" type="presOf" srcId="{E2692D29-DDDE-4177-8582-9D84F24D14C9}" destId="{FABA8B37-EE77-4B96-A39C-AD024D34603A}" srcOrd="1" destOrd="0" presId="urn:microsoft.com/office/officeart/2005/8/layout/bProcess3"/>
    <dgm:cxn modelId="{8B625082-2D59-415B-9489-EC08B3F6D0F9}" type="presOf" srcId="{E2692D29-DDDE-4177-8582-9D84F24D14C9}" destId="{CB118FF5-52FC-4482-9672-A09879039FD7}" srcOrd="0" destOrd="0" presId="urn:microsoft.com/office/officeart/2005/8/layout/bProcess3"/>
    <dgm:cxn modelId="{AC199055-4F94-4831-B3E9-E5EDF0F71179}" type="presParOf" srcId="{EDD531FD-C426-4F64-9DB5-FAA90F9766F0}" destId="{07257F2E-DC31-42DE-A387-63A01C57ED61}" srcOrd="0" destOrd="0" presId="urn:microsoft.com/office/officeart/2005/8/layout/bProcess3"/>
    <dgm:cxn modelId="{9CFA05C8-5D1E-4B89-A381-5F7CA872C53E}" type="presParOf" srcId="{EDD531FD-C426-4F64-9DB5-FAA90F9766F0}" destId="{F6FB358E-80EB-4F0A-A921-2F3CB62B7262}" srcOrd="1" destOrd="0" presId="urn:microsoft.com/office/officeart/2005/8/layout/bProcess3"/>
    <dgm:cxn modelId="{29D00D9E-5E04-4324-A4C1-282753A91A3A}" type="presParOf" srcId="{F6FB358E-80EB-4F0A-A921-2F3CB62B7262}" destId="{1929373A-D6D0-43F4-BFBD-C717409FF76C}" srcOrd="0" destOrd="0" presId="urn:microsoft.com/office/officeart/2005/8/layout/bProcess3"/>
    <dgm:cxn modelId="{9D583C4A-2848-4AC0-B0B4-8811224E1459}" type="presParOf" srcId="{EDD531FD-C426-4F64-9DB5-FAA90F9766F0}" destId="{E96FEC8B-3DB3-4B54-BE1C-D7D387641E1D}" srcOrd="2" destOrd="0" presId="urn:microsoft.com/office/officeart/2005/8/layout/bProcess3"/>
    <dgm:cxn modelId="{BA920D2D-AFD1-45F4-8CD9-3C02A05C7392}" type="presParOf" srcId="{EDD531FD-C426-4F64-9DB5-FAA90F9766F0}" destId="{978B8779-FC22-4374-BDA9-101418449693}" srcOrd="3" destOrd="0" presId="urn:microsoft.com/office/officeart/2005/8/layout/bProcess3"/>
    <dgm:cxn modelId="{9DB2B8C8-0965-4955-9843-E6BA94DBE537}" type="presParOf" srcId="{978B8779-FC22-4374-BDA9-101418449693}" destId="{CF58DB65-BF78-4477-BD3A-C7F761092869}" srcOrd="0" destOrd="0" presId="urn:microsoft.com/office/officeart/2005/8/layout/bProcess3"/>
    <dgm:cxn modelId="{F10280C7-4055-4AD8-904F-4CCE8EFBC3EE}" type="presParOf" srcId="{EDD531FD-C426-4F64-9DB5-FAA90F9766F0}" destId="{90FC2812-ACE1-46F6-A906-98A53A1B324F}" srcOrd="4" destOrd="0" presId="urn:microsoft.com/office/officeart/2005/8/layout/bProcess3"/>
    <dgm:cxn modelId="{09450F38-6B8F-4F88-8192-5138648BB6E7}" type="presParOf" srcId="{EDD531FD-C426-4F64-9DB5-FAA90F9766F0}" destId="{A9539532-913D-4B9F-9901-6EF9409F7B7E}" srcOrd="5" destOrd="0" presId="urn:microsoft.com/office/officeart/2005/8/layout/bProcess3"/>
    <dgm:cxn modelId="{56F78A56-8011-4767-AB1D-32A90C712FD0}" type="presParOf" srcId="{A9539532-913D-4B9F-9901-6EF9409F7B7E}" destId="{68E38876-3C8E-4556-B892-271BFE9882FA}" srcOrd="0" destOrd="0" presId="urn:microsoft.com/office/officeart/2005/8/layout/bProcess3"/>
    <dgm:cxn modelId="{D7AA553D-C1B1-47C0-B10E-09C7E9AFDDE1}" type="presParOf" srcId="{EDD531FD-C426-4F64-9DB5-FAA90F9766F0}" destId="{AC07C578-D228-49F8-960D-450B2D33A99D}" srcOrd="6" destOrd="0" presId="urn:microsoft.com/office/officeart/2005/8/layout/bProcess3"/>
    <dgm:cxn modelId="{A16CB70B-925A-48C8-A243-85AAEC876F50}" type="presParOf" srcId="{EDD531FD-C426-4F64-9DB5-FAA90F9766F0}" destId="{31444A39-0426-4ED1-8DE3-D0A44D92520F}" srcOrd="7" destOrd="0" presId="urn:microsoft.com/office/officeart/2005/8/layout/bProcess3"/>
    <dgm:cxn modelId="{920CBE69-A5E6-4F7A-A635-027DC7BACB36}" type="presParOf" srcId="{31444A39-0426-4ED1-8DE3-D0A44D92520F}" destId="{3BDA334F-E5C8-464E-AA46-DD6BAF0EFE7B}" srcOrd="0" destOrd="0" presId="urn:microsoft.com/office/officeart/2005/8/layout/bProcess3"/>
    <dgm:cxn modelId="{A3287081-8795-46CC-94BE-2472A112C1B4}" type="presParOf" srcId="{EDD531FD-C426-4F64-9DB5-FAA90F9766F0}" destId="{5D57463F-BD5F-402B-897F-2699DBE398BC}" srcOrd="8" destOrd="0" presId="urn:microsoft.com/office/officeart/2005/8/layout/bProcess3"/>
    <dgm:cxn modelId="{8BF58A7B-B5BA-46DA-9EAD-5F275650F27B}" type="presParOf" srcId="{EDD531FD-C426-4F64-9DB5-FAA90F9766F0}" destId="{CB118FF5-52FC-4482-9672-A09879039FD7}" srcOrd="9" destOrd="0" presId="urn:microsoft.com/office/officeart/2005/8/layout/bProcess3"/>
    <dgm:cxn modelId="{557946EC-CAD7-4950-82BA-C1285A2B8D9E}" type="presParOf" srcId="{CB118FF5-52FC-4482-9672-A09879039FD7}" destId="{FABA8B37-EE77-4B96-A39C-AD024D34603A}" srcOrd="0" destOrd="0" presId="urn:microsoft.com/office/officeart/2005/8/layout/bProcess3"/>
    <dgm:cxn modelId="{A851D609-8EB1-410D-9002-DEACF152095A}" type="presParOf" srcId="{EDD531FD-C426-4F64-9DB5-FAA90F9766F0}" destId="{CB14AA96-5456-4A54-A2A1-05B74A575E5C}" srcOrd="10" destOrd="0" presId="urn:microsoft.com/office/officeart/2005/8/layout/bProcess3"/>
    <dgm:cxn modelId="{41CB235D-6315-4C62-A053-44BC77B62133}" type="presParOf" srcId="{EDD531FD-C426-4F64-9DB5-FAA90F9766F0}" destId="{A81B0A2A-455B-45A6-9AB7-A0B9D9EEECA6}" srcOrd="11" destOrd="0" presId="urn:microsoft.com/office/officeart/2005/8/layout/bProcess3"/>
    <dgm:cxn modelId="{26B00C4D-A9F7-4A85-9919-A9414AC8B073}" type="presParOf" srcId="{A81B0A2A-455B-45A6-9AB7-A0B9D9EEECA6}" destId="{F0189CFB-D491-4E75-88C5-2ED3BFAB6A8B}" srcOrd="0" destOrd="0" presId="urn:microsoft.com/office/officeart/2005/8/layout/bProcess3"/>
    <dgm:cxn modelId="{B6DC3DAB-0045-45BE-9A62-9C7AD65370E3}" type="presParOf" srcId="{EDD531FD-C426-4F64-9DB5-FAA90F9766F0}" destId="{D0AE3774-9BAA-47B0-8F5D-78C5C5AFF93A}" srcOrd="12" destOrd="0" presId="urn:microsoft.com/office/officeart/2005/8/layout/bProcess3"/>
    <dgm:cxn modelId="{D7044DBB-EEA2-4CDD-B96F-3E432E3FEE5F}" type="presParOf" srcId="{EDD531FD-C426-4F64-9DB5-FAA90F9766F0}" destId="{5A62B2D1-1A85-4E4C-886A-D8B56B688922}" srcOrd="13" destOrd="0" presId="urn:microsoft.com/office/officeart/2005/8/layout/bProcess3"/>
    <dgm:cxn modelId="{EFACCD7E-AF20-47B9-A788-BE18D6C9964F}" type="presParOf" srcId="{5A62B2D1-1A85-4E4C-886A-D8B56B688922}" destId="{31D30B7C-C6CF-4E93-89FF-79FC4864B824}" srcOrd="0" destOrd="0" presId="urn:microsoft.com/office/officeart/2005/8/layout/bProcess3"/>
    <dgm:cxn modelId="{EE65023B-B082-43A5-953F-83F12B3C2514}" type="presParOf" srcId="{EDD531FD-C426-4F64-9DB5-FAA90F9766F0}" destId="{A2323E4E-CFC5-458E-88F8-B5053A60D24E}"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B358E-80EB-4F0A-A921-2F3CB62B7262}">
      <dsp:nvSpPr>
        <dsp:cNvPr id="0" name=""/>
        <dsp:cNvSpPr/>
      </dsp:nvSpPr>
      <dsp:spPr>
        <a:xfrm>
          <a:off x="2623349" y="642894"/>
          <a:ext cx="496511" cy="91440"/>
        </a:xfrm>
        <a:custGeom>
          <a:avLst/>
          <a:gdLst/>
          <a:ahLst/>
          <a:cxnLst/>
          <a:rect l="0" t="0" r="0" b="0"/>
          <a:pathLst>
            <a:path>
              <a:moveTo>
                <a:pt x="0" y="45720"/>
              </a:moveTo>
              <a:lnTo>
                <a:pt x="49651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2858427" y="685978"/>
        <a:ext cx="26355" cy="5271"/>
      </dsp:txXfrm>
    </dsp:sp>
    <dsp:sp modelId="{07257F2E-DC31-42DE-A387-63A01C57ED61}">
      <dsp:nvSpPr>
        <dsp:cNvPr id="0" name=""/>
        <dsp:cNvSpPr/>
      </dsp:nvSpPr>
      <dsp:spPr>
        <a:xfrm>
          <a:off x="333358" y="1077"/>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a:latin typeface="+mn-lt"/>
            </a:rPr>
            <a:t>Identify &amp; Coordinate </a:t>
          </a:r>
          <a:br>
            <a:rPr lang="en-US" sz="1200" b="1" kern="1200" dirty="0">
              <a:latin typeface="+mn-lt"/>
            </a:rPr>
          </a:br>
          <a:r>
            <a:rPr lang="en-US" sz="1200" b="1" kern="1200" dirty="0">
              <a:latin typeface="+mn-lt"/>
            </a:rPr>
            <a:t>with Stakeholders </a:t>
          </a:r>
          <a:br>
            <a:rPr lang="en-US" sz="1200" b="1" kern="1200" dirty="0">
              <a:latin typeface="+mn-lt"/>
            </a:rPr>
          </a:br>
          <a:r>
            <a:rPr lang="en-US" sz="1200" b="1" kern="1200" dirty="0">
              <a:latin typeface="+mn-lt"/>
            </a:rPr>
            <a:t>at Key Agencies </a:t>
          </a:r>
          <a:r>
            <a:rPr lang="en-US" sz="1200" kern="1200" dirty="0">
              <a:latin typeface="+mn-lt"/>
            </a:rPr>
            <a:t/>
          </a:r>
          <a:br>
            <a:rPr lang="en-US" sz="1200" kern="1200" dirty="0">
              <a:latin typeface="+mn-lt"/>
            </a:rPr>
          </a:br>
          <a:r>
            <a:rPr lang="en-US" sz="1200" i="1" kern="1200" dirty="0">
              <a:latin typeface="+mn-lt"/>
            </a:rPr>
            <a:t>(Emergency, Flood Plain Management, etc.) </a:t>
          </a:r>
        </a:p>
      </dsp:txBody>
      <dsp:txXfrm>
        <a:off x="333358" y="1077"/>
        <a:ext cx="2291790" cy="1375074"/>
      </dsp:txXfrm>
    </dsp:sp>
    <dsp:sp modelId="{978B8779-FC22-4374-BDA9-101418449693}">
      <dsp:nvSpPr>
        <dsp:cNvPr id="0" name=""/>
        <dsp:cNvSpPr/>
      </dsp:nvSpPr>
      <dsp:spPr>
        <a:xfrm>
          <a:off x="5442251" y="642894"/>
          <a:ext cx="496511" cy="91440"/>
        </a:xfrm>
        <a:custGeom>
          <a:avLst/>
          <a:gdLst/>
          <a:ahLst/>
          <a:cxnLst/>
          <a:rect l="0" t="0" r="0" b="0"/>
          <a:pathLst>
            <a:path>
              <a:moveTo>
                <a:pt x="0" y="45720"/>
              </a:moveTo>
              <a:lnTo>
                <a:pt x="49651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5677329" y="685978"/>
        <a:ext cx="26355" cy="5271"/>
      </dsp:txXfrm>
    </dsp:sp>
    <dsp:sp modelId="{E96FEC8B-3DB3-4B54-BE1C-D7D387641E1D}">
      <dsp:nvSpPr>
        <dsp:cNvPr id="0" name=""/>
        <dsp:cNvSpPr/>
      </dsp:nvSpPr>
      <dsp:spPr>
        <a:xfrm>
          <a:off x="3152260" y="1077"/>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a:latin typeface="+mn-lt"/>
            </a:rPr>
            <a:t>Compile Data from Regional and Local HMPs, Previous Needs, and Risk Assessment Research for Citation in Action Plan</a:t>
          </a:r>
        </a:p>
      </dsp:txBody>
      <dsp:txXfrm>
        <a:off x="3152260" y="1077"/>
        <a:ext cx="2291790" cy="1375074"/>
      </dsp:txXfrm>
    </dsp:sp>
    <dsp:sp modelId="{A9539532-913D-4B9F-9901-6EF9409F7B7E}">
      <dsp:nvSpPr>
        <dsp:cNvPr id="0" name=""/>
        <dsp:cNvSpPr/>
      </dsp:nvSpPr>
      <dsp:spPr>
        <a:xfrm>
          <a:off x="1479254" y="1374351"/>
          <a:ext cx="5637803" cy="496511"/>
        </a:xfrm>
        <a:custGeom>
          <a:avLst/>
          <a:gdLst/>
          <a:ahLst/>
          <a:cxnLst/>
          <a:rect l="0" t="0" r="0" b="0"/>
          <a:pathLst>
            <a:path>
              <a:moveTo>
                <a:pt x="5637803" y="0"/>
              </a:moveTo>
              <a:lnTo>
                <a:pt x="5637803" y="265355"/>
              </a:lnTo>
              <a:lnTo>
                <a:pt x="0" y="265355"/>
              </a:lnTo>
              <a:lnTo>
                <a:pt x="0" y="496511"/>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4156596" y="1619971"/>
        <a:ext cx="283119" cy="5271"/>
      </dsp:txXfrm>
    </dsp:sp>
    <dsp:sp modelId="{90FC2812-ACE1-46F6-A906-98A53A1B324F}">
      <dsp:nvSpPr>
        <dsp:cNvPr id="0" name=""/>
        <dsp:cNvSpPr/>
      </dsp:nvSpPr>
      <dsp:spPr>
        <a:xfrm>
          <a:off x="5971162" y="1077"/>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latin typeface="+mn-lt"/>
            </a:rPr>
            <a:t>Perform Gap Analysis and Compile Additional Data as Needed</a:t>
          </a:r>
        </a:p>
      </dsp:txBody>
      <dsp:txXfrm>
        <a:off x="5971162" y="1077"/>
        <a:ext cx="2291790" cy="1375074"/>
      </dsp:txXfrm>
    </dsp:sp>
    <dsp:sp modelId="{31444A39-0426-4ED1-8DE3-D0A44D92520F}">
      <dsp:nvSpPr>
        <dsp:cNvPr id="0" name=""/>
        <dsp:cNvSpPr/>
      </dsp:nvSpPr>
      <dsp:spPr>
        <a:xfrm>
          <a:off x="2623349" y="2545080"/>
          <a:ext cx="496511" cy="91440"/>
        </a:xfrm>
        <a:custGeom>
          <a:avLst/>
          <a:gdLst/>
          <a:ahLst/>
          <a:cxnLst/>
          <a:rect l="0" t="0" r="0" b="0"/>
          <a:pathLst>
            <a:path>
              <a:moveTo>
                <a:pt x="0" y="45720"/>
              </a:moveTo>
              <a:lnTo>
                <a:pt x="49651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2858427" y="2588164"/>
        <a:ext cx="26355" cy="5271"/>
      </dsp:txXfrm>
    </dsp:sp>
    <dsp:sp modelId="{AC07C578-D228-49F8-960D-450B2D33A99D}">
      <dsp:nvSpPr>
        <dsp:cNvPr id="0" name=""/>
        <dsp:cNvSpPr/>
      </dsp:nvSpPr>
      <dsp:spPr>
        <a:xfrm>
          <a:off x="333358" y="1903262"/>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a:latin typeface="+mn-lt"/>
            </a:rPr>
            <a:t>Summarize Local Mitigation Issues, Plans, and Goals for Alignment with </a:t>
          </a:r>
          <a:br>
            <a:rPr lang="en-US" sz="1200" b="1" kern="1200" dirty="0">
              <a:latin typeface="+mn-lt"/>
            </a:rPr>
          </a:br>
          <a:r>
            <a:rPr lang="en-US" sz="1200" b="1" kern="1200" dirty="0">
              <a:latin typeface="+mn-lt"/>
            </a:rPr>
            <a:t>Action Plan </a:t>
          </a:r>
        </a:p>
      </dsp:txBody>
      <dsp:txXfrm>
        <a:off x="333358" y="1903262"/>
        <a:ext cx="2291790" cy="1375074"/>
      </dsp:txXfrm>
    </dsp:sp>
    <dsp:sp modelId="{CB118FF5-52FC-4482-9672-A09879039FD7}">
      <dsp:nvSpPr>
        <dsp:cNvPr id="0" name=""/>
        <dsp:cNvSpPr/>
      </dsp:nvSpPr>
      <dsp:spPr>
        <a:xfrm>
          <a:off x="5442251" y="2545080"/>
          <a:ext cx="496511" cy="91440"/>
        </a:xfrm>
        <a:custGeom>
          <a:avLst/>
          <a:gdLst/>
          <a:ahLst/>
          <a:cxnLst/>
          <a:rect l="0" t="0" r="0" b="0"/>
          <a:pathLst>
            <a:path>
              <a:moveTo>
                <a:pt x="0" y="45720"/>
              </a:moveTo>
              <a:lnTo>
                <a:pt x="49651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5677329" y="2588164"/>
        <a:ext cx="26355" cy="5271"/>
      </dsp:txXfrm>
    </dsp:sp>
    <dsp:sp modelId="{5D57463F-BD5F-402B-897F-2699DBE398BC}">
      <dsp:nvSpPr>
        <dsp:cNvPr id="0" name=""/>
        <dsp:cNvSpPr/>
      </dsp:nvSpPr>
      <dsp:spPr>
        <a:xfrm>
          <a:off x="3152260" y="1903262"/>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latin typeface="+mn-lt"/>
            </a:rPr>
            <a:t>Establish Main Risks for Mitigation Needs Assessment (MNA)</a:t>
          </a:r>
        </a:p>
      </dsp:txBody>
      <dsp:txXfrm>
        <a:off x="3152260" y="1903262"/>
        <a:ext cx="2291790" cy="1375074"/>
      </dsp:txXfrm>
    </dsp:sp>
    <dsp:sp modelId="{A81B0A2A-455B-45A6-9AB7-A0B9D9EEECA6}">
      <dsp:nvSpPr>
        <dsp:cNvPr id="0" name=""/>
        <dsp:cNvSpPr/>
      </dsp:nvSpPr>
      <dsp:spPr>
        <a:xfrm>
          <a:off x="1479254" y="3276537"/>
          <a:ext cx="5637803" cy="496511"/>
        </a:xfrm>
        <a:custGeom>
          <a:avLst/>
          <a:gdLst/>
          <a:ahLst/>
          <a:cxnLst/>
          <a:rect l="0" t="0" r="0" b="0"/>
          <a:pathLst>
            <a:path>
              <a:moveTo>
                <a:pt x="5637803" y="0"/>
              </a:moveTo>
              <a:lnTo>
                <a:pt x="5637803" y="265355"/>
              </a:lnTo>
              <a:lnTo>
                <a:pt x="0" y="265355"/>
              </a:lnTo>
              <a:lnTo>
                <a:pt x="0" y="496511"/>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4156596" y="3522157"/>
        <a:ext cx="283119" cy="5271"/>
      </dsp:txXfrm>
    </dsp:sp>
    <dsp:sp modelId="{CB14AA96-5456-4A54-A2A1-05B74A575E5C}">
      <dsp:nvSpPr>
        <dsp:cNvPr id="0" name=""/>
        <dsp:cNvSpPr/>
      </dsp:nvSpPr>
      <dsp:spPr>
        <a:xfrm>
          <a:off x="5971162" y="1903262"/>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a:latin typeface="+mn-lt"/>
            </a:rPr>
            <a:t>Compile Data for</a:t>
          </a:r>
          <a:br>
            <a:rPr lang="en-US" sz="1200" b="1" kern="1200" dirty="0">
              <a:latin typeface="+mn-lt"/>
            </a:rPr>
          </a:br>
          <a:r>
            <a:rPr lang="en-US" sz="1200" b="1" kern="1200" dirty="0">
              <a:latin typeface="+mn-lt"/>
            </a:rPr>
            <a:t> Mapping Analysis </a:t>
          </a:r>
          <a:r>
            <a:rPr lang="en-US" sz="1200" kern="1200" dirty="0">
              <a:latin typeface="+mn-lt"/>
            </a:rPr>
            <a:t/>
          </a:r>
          <a:br>
            <a:rPr lang="en-US" sz="1200" kern="1200" dirty="0">
              <a:latin typeface="+mn-lt"/>
            </a:rPr>
          </a:br>
          <a:r>
            <a:rPr lang="en-US" sz="1200" i="1" kern="1200" dirty="0">
              <a:latin typeface="+mn-lt"/>
            </a:rPr>
            <a:t>(Building Data, LMI Data, SoVI, Demographics, and Data Related to 7 Critical Community Lifelines) </a:t>
          </a:r>
        </a:p>
      </dsp:txBody>
      <dsp:txXfrm>
        <a:off x="5971162" y="1903262"/>
        <a:ext cx="2291790" cy="1375074"/>
      </dsp:txXfrm>
    </dsp:sp>
    <dsp:sp modelId="{5A62B2D1-1A85-4E4C-886A-D8B56B688922}">
      <dsp:nvSpPr>
        <dsp:cNvPr id="0" name=""/>
        <dsp:cNvSpPr/>
      </dsp:nvSpPr>
      <dsp:spPr>
        <a:xfrm>
          <a:off x="2623349" y="4447265"/>
          <a:ext cx="496511" cy="91440"/>
        </a:xfrm>
        <a:custGeom>
          <a:avLst/>
          <a:gdLst/>
          <a:ahLst/>
          <a:cxnLst/>
          <a:rect l="0" t="0" r="0" b="0"/>
          <a:pathLst>
            <a:path>
              <a:moveTo>
                <a:pt x="0" y="45720"/>
              </a:moveTo>
              <a:lnTo>
                <a:pt x="49651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mn-lt"/>
          </a:endParaRPr>
        </a:p>
      </dsp:txBody>
      <dsp:txXfrm>
        <a:off x="2858427" y="4490350"/>
        <a:ext cx="26355" cy="5271"/>
      </dsp:txXfrm>
    </dsp:sp>
    <dsp:sp modelId="{D0AE3774-9BAA-47B0-8F5D-78C5C5AFF93A}">
      <dsp:nvSpPr>
        <dsp:cNvPr id="0" name=""/>
        <dsp:cNvSpPr/>
      </dsp:nvSpPr>
      <dsp:spPr>
        <a:xfrm>
          <a:off x="333358" y="3805448"/>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latin typeface="+mn-lt"/>
            </a:rPr>
            <a:t>Begin Risk &amp; Impact Assessment of Key Risks to Community Lifelines at Lowest Level Possible </a:t>
          </a:r>
          <a:r>
            <a:rPr lang="en-US" sz="1200" kern="1200" dirty="0">
              <a:latin typeface="+mn-lt"/>
            </a:rPr>
            <a:t/>
          </a:r>
          <a:br>
            <a:rPr lang="en-US" sz="1200" kern="1200" dirty="0">
              <a:latin typeface="+mn-lt"/>
            </a:rPr>
          </a:br>
          <a:r>
            <a:rPr lang="en-US" sz="1200" i="1" kern="1200" dirty="0">
              <a:latin typeface="+mn-lt"/>
            </a:rPr>
            <a:t>(census block, zip code)</a:t>
          </a:r>
        </a:p>
      </dsp:txBody>
      <dsp:txXfrm>
        <a:off x="333358" y="3805448"/>
        <a:ext cx="2291790" cy="1375074"/>
      </dsp:txXfrm>
    </dsp:sp>
    <dsp:sp modelId="{A2323E4E-CFC5-458E-88F8-B5053A60D24E}">
      <dsp:nvSpPr>
        <dsp:cNvPr id="0" name=""/>
        <dsp:cNvSpPr/>
      </dsp:nvSpPr>
      <dsp:spPr>
        <a:xfrm>
          <a:off x="3152260" y="3805448"/>
          <a:ext cx="2291790" cy="137507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latin typeface="+mn-lt"/>
            </a:rPr>
            <a:t>Identify Programs that Address Need, Meet Identified Risks, and Mitigation Needs Referenced in MNA</a:t>
          </a:r>
        </a:p>
      </dsp:txBody>
      <dsp:txXfrm>
        <a:off x="3152260" y="3805448"/>
        <a:ext cx="2291790" cy="137507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4DD605D7-FD5A-40EA-B10F-8F17C5D09AA6}" type="datetimeFigureOut">
              <a:rPr lang="en-US" smtClean="0"/>
              <a:t>5/13/2022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B59B7CD0-D144-4706-A63D-8AE8F1D37183}" type="slidenum">
              <a:rPr lang="en-US" smtClean="0"/>
              <a:t>‹#›</a:t>
            </a:fld>
            <a:endParaRPr lang="en-US"/>
          </a:p>
        </p:txBody>
      </p:sp>
    </p:spTree>
    <p:extLst>
      <p:ext uri="{BB962C8B-B14F-4D97-AF65-F5344CB8AC3E}">
        <p14:creationId xmlns:p14="http://schemas.microsoft.com/office/powerpoint/2010/main" val="86608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E4E5EF5A-12F7-4BCA-9149-613A1DFF3CD3}" type="datetimeFigureOut">
              <a:rPr lang="en-US" smtClean="0"/>
              <a:t>5/13/2022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E160AF8C-8752-46F9-A270-B3B6BA6ED4CA}" type="slidenum">
              <a:rPr lang="en-US" smtClean="0"/>
              <a:t>‹#›</a:t>
            </a:fld>
            <a:endParaRPr lang="en-US" dirty="0"/>
          </a:p>
        </p:txBody>
      </p:sp>
    </p:spTree>
    <p:extLst>
      <p:ext uri="{BB962C8B-B14F-4D97-AF65-F5344CB8AC3E}">
        <p14:creationId xmlns:p14="http://schemas.microsoft.com/office/powerpoint/2010/main" val="152599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AF8C-8752-46F9-A270-B3B6BA6ED4CA}" type="slidenum">
              <a:rPr lang="en-US" smtClean="0"/>
              <a:t>4</a:t>
            </a:fld>
            <a:endParaRPr lang="en-US" dirty="0"/>
          </a:p>
        </p:txBody>
      </p:sp>
    </p:spTree>
    <p:extLst>
      <p:ext uri="{BB962C8B-B14F-4D97-AF65-F5344CB8AC3E}">
        <p14:creationId xmlns:p14="http://schemas.microsoft.com/office/powerpoint/2010/main" val="364895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0AF8C-8752-46F9-A270-B3B6BA6ED4CA}" type="slidenum">
              <a:rPr lang="en-US" smtClean="0"/>
              <a:t>5</a:t>
            </a:fld>
            <a:endParaRPr lang="en-US" dirty="0"/>
          </a:p>
        </p:txBody>
      </p:sp>
    </p:spTree>
    <p:extLst>
      <p:ext uri="{BB962C8B-B14F-4D97-AF65-F5344CB8AC3E}">
        <p14:creationId xmlns:p14="http://schemas.microsoft.com/office/powerpoint/2010/main" val="106474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Olympia Fire Station that is in critical need for relocation and an updated facility to be able to serve its community at the station’s highest potential. </a:t>
            </a:r>
          </a:p>
        </p:txBody>
      </p:sp>
      <p:sp>
        <p:nvSpPr>
          <p:cNvPr id="4" name="Slide Number Placeholder 3"/>
          <p:cNvSpPr>
            <a:spLocks noGrp="1"/>
          </p:cNvSpPr>
          <p:nvPr>
            <p:ph type="sldNum" sz="quarter" idx="5"/>
          </p:nvPr>
        </p:nvSpPr>
        <p:spPr/>
        <p:txBody>
          <a:bodyPr/>
          <a:lstStyle/>
          <a:p>
            <a:fld id="{E160AF8C-8752-46F9-A270-B3B6BA6ED4CA}" type="slidenum">
              <a:rPr lang="en-US" smtClean="0"/>
              <a:t>7</a:t>
            </a:fld>
            <a:endParaRPr lang="en-US" dirty="0"/>
          </a:p>
        </p:txBody>
      </p:sp>
    </p:spTree>
    <p:extLst>
      <p:ext uri="{BB962C8B-B14F-4D97-AF65-F5344CB8AC3E}">
        <p14:creationId xmlns:p14="http://schemas.microsoft.com/office/powerpoint/2010/main" val="88529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Olympia Fire Station that is in critical need for relocation and an updated facility to be able to serve its community at the station’s highest potential. </a:t>
            </a:r>
          </a:p>
        </p:txBody>
      </p:sp>
      <p:sp>
        <p:nvSpPr>
          <p:cNvPr id="4" name="Slide Number Placeholder 3"/>
          <p:cNvSpPr>
            <a:spLocks noGrp="1"/>
          </p:cNvSpPr>
          <p:nvPr>
            <p:ph type="sldNum" sz="quarter" idx="5"/>
          </p:nvPr>
        </p:nvSpPr>
        <p:spPr/>
        <p:txBody>
          <a:bodyPr/>
          <a:lstStyle/>
          <a:p>
            <a:fld id="{E160AF8C-8752-46F9-A270-B3B6BA6ED4CA}" type="slidenum">
              <a:rPr lang="en-US" smtClean="0"/>
              <a:t>8</a:t>
            </a:fld>
            <a:endParaRPr lang="en-US" dirty="0"/>
          </a:p>
        </p:txBody>
      </p:sp>
    </p:spTree>
    <p:extLst>
      <p:ext uri="{BB962C8B-B14F-4D97-AF65-F5344CB8AC3E}">
        <p14:creationId xmlns:p14="http://schemas.microsoft.com/office/powerpoint/2010/main" val="297664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second is the Columbia Canal Head Gates, which is the remaining piece to ensuring we can get our Canal fully serviced once again. </a:t>
            </a:r>
          </a:p>
        </p:txBody>
      </p:sp>
      <p:sp>
        <p:nvSpPr>
          <p:cNvPr id="4" name="Slide Number Placeholder 3"/>
          <p:cNvSpPr>
            <a:spLocks noGrp="1"/>
          </p:cNvSpPr>
          <p:nvPr>
            <p:ph type="sldNum" sz="quarter" idx="5"/>
          </p:nvPr>
        </p:nvSpPr>
        <p:spPr/>
        <p:txBody>
          <a:bodyPr/>
          <a:lstStyle/>
          <a:p>
            <a:fld id="{E160AF8C-8752-46F9-A270-B3B6BA6ED4CA}" type="slidenum">
              <a:rPr lang="en-US" smtClean="0"/>
              <a:t>9</a:t>
            </a:fld>
            <a:endParaRPr lang="en-US" dirty="0"/>
          </a:p>
        </p:txBody>
      </p:sp>
    </p:spTree>
    <p:extLst>
      <p:ext uri="{BB962C8B-B14F-4D97-AF65-F5344CB8AC3E}">
        <p14:creationId xmlns:p14="http://schemas.microsoft.com/office/powerpoint/2010/main" val="315271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second is the Columbia Canal Head Gates, which is the remaining piece to ensuring we can get our Canal fully serviced once again. </a:t>
            </a:r>
          </a:p>
        </p:txBody>
      </p:sp>
      <p:sp>
        <p:nvSpPr>
          <p:cNvPr id="4" name="Slide Number Placeholder 3"/>
          <p:cNvSpPr>
            <a:spLocks noGrp="1"/>
          </p:cNvSpPr>
          <p:nvPr>
            <p:ph type="sldNum" sz="quarter" idx="5"/>
          </p:nvPr>
        </p:nvSpPr>
        <p:spPr/>
        <p:txBody>
          <a:bodyPr/>
          <a:lstStyle/>
          <a:p>
            <a:fld id="{E160AF8C-8752-46F9-A270-B3B6BA6ED4CA}" type="slidenum">
              <a:rPr lang="en-US" smtClean="0"/>
              <a:t>10</a:t>
            </a:fld>
            <a:endParaRPr lang="en-US" dirty="0"/>
          </a:p>
        </p:txBody>
      </p:sp>
    </p:spTree>
    <p:extLst>
      <p:ext uri="{BB962C8B-B14F-4D97-AF65-F5344CB8AC3E}">
        <p14:creationId xmlns:p14="http://schemas.microsoft.com/office/powerpoint/2010/main" val="343252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160AF8C-8752-46F9-A270-B3B6BA6ED4CA}" type="slidenum">
              <a:rPr lang="en-US" smtClean="0"/>
              <a:t>12</a:t>
            </a:fld>
            <a:endParaRPr lang="en-US" dirty="0"/>
          </a:p>
        </p:txBody>
      </p:sp>
    </p:spTree>
    <p:extLst>
      <p:ext uri="{BB962C8B-B14F-4D97-AF65-F5344CB8AC3E}">
        <p14:creationId xmlns:p14="http://schemas.microsoft.com/office/powerpoint/2010/main" val="213972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tle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D4EF-C3AD-2542-B071-BBEF9C01B510}"/>
              </a:ext>
            </a:extLst>
          </p:cNvPr>
          <p:cNvSpPr>
            <a:spLocks noGrp="1"/>
          </p:cNvSpPr>
          <p:nvPr>
            <p:ph type="title"/>
          </p:nvPr>
        </p:nvSpPr>
        <p:spPr>
          <a:xfrm>
            <a:off x="944530" y="365125"/>
            <a:ext cx="10515600"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2F79E8F-7F4F-4C48-B149-0D5B7740F6F2}"/>
              </a:ext>
            </a:extLst>
          </p:cNvPr>
          <p:cNvSpPr>
            <a:spLocks noGrp="1"/>
          </p:cNvSpPr>
          <p:nvPr>
            <p:ph idx="1" hasCustomPrompt="1"/>
          </p:nvPr>
        </p:nvSpPr>
        <p:spPr>
          <a:xfrm>
            <a:off x="933897" y="1825625"/>
            <a:ext cx="10526233" cy="4245566"/>
          </a:xfrm>
        </p:spPr>
        <p:txBody>
          <a:bodyPr/>
          <a:lstStyle>
            <a:lvl1pPr marL="0" indent="0">
              <a:lnSpc>
                <a:spcPct val="120000"/>
              </a:lnSpc>
              <a:buFontTx/>
              <a:buNone/>
              <a:defRPr sz="2000">
                <a:latin typeface="Arial" panose="020B0604020202020204" pitchFamily="34" charset="0"/>
                <a:cs typeface="Arial" panose="020B0604020202020204" pitchFamily="34" charset="0"/>
              </a:defRPr>
            </a:lvl1pPr>
            <a:lvl2pPr marL="685800" indent="-228600">
              <a:lnSpc>
                <a:spcPct val="120000"/>
              </a:lnSpc>
              <a:buFontTx/>
              <a:buBlip>
                <a:blip r:embed="rId2"/>
              </a:buBlip>
              <a:defRPr sz="1600">
                <a:latin typeface="Arial" panose="020B0604020202020204" pitchFamily="34" charset="0"/>
                <a:cs typeface="Arial" panose="020B0604020202020204" pitchFamily="34" charset="0"/>
              </a:defRPr>
            </a:lvl2pPr>
            <a:lvl3pPr marL="1143000" indent="-228600">
              <a:lnSpc>
                <a:spcPct val="120000"/>
              </a:lnSpc>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lnSpc>
                <a:spcPct val="120000"/>
              </a:lnSpc>
              <a:buFontTx/>
              <a:buBlip>
                <a:blip r:embed="rId3"/>
              </a:buBlip>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en-US"/>
              <a:t>Table / Graphic</a:t>
            </a:r>
          </a:p>
        </p:txBody>
      </p:sp>
      <p:pic>
        <p:nvPicPr>
          <p:cNvPr id="12" name="Picture 11">
            <a:extLst>
              <a:ext uri="{FF2B5EF4-FFF2-40B4-BE49-F238E27FC236}">
                <a16:creationId xmlns:a16="http://schemas.microsoft.com/office/drawing/2014/main" id="{58F3FAB4-EC5E-8C46-879B-A1CF850CDF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1309" y="6349335"/>
            <a:ext cx="465175" cy="372140"/>
          </a:xfrm>
          <a:prstGeom prst="rect">
            <a:avLst/>
          </a:prstGeom>
        </p:spPr>
      </p:pic>
      <p:cxnSp>
        <p:nvCxnSpPr>
          <p:cNvPr id="13" name="Straight Connector 12">
            <a:extLst>
              <a:ext uri="{FF2B5EF4-FFF2-40B4-BE49-F238E27FC236}">
                <a16:creationId xmlns:a16="http://schemas.microsoft.com/office/drawing/2014/main" id="{17E546FC-9DD9-D646-8317-1B72E0EA887C}"/>
              </a:ext>
            </a:extLst>
          </p:cNvPr>
          <p:cNvCxnSpPr/>
          <p:nvPr userDrawn="1"/>
        </p:nvCxnSpPr>
        <p:spPr>
          <a:xfrm flipH="1">
            <a:off x="701309" y="6210795"/>
            <a:ext cx="11589652"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D4D954C-0AB3-7241-A02C-1BDA5905D139}"/>
              </a:ext>
            </a:extLst>
          </p:cNvPr>
          <p:cNvSpPr/>
          <p:nvPr userDrawn="1"/>
        </p:nvSpPr>
        <p:spPr>
          <a:xfrm>
            <a:off x="11706446" y="6349335"/>
            <a:ext cx="372140" cy="372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AD6F6B4-5039-C943-A102-F855734AD886}" type="slidenum">
              <a:rPr lang="en-US" sz="1200" smtClean="0"/>
              <a:pPr algn="ctr"/>
              <a:t>‹#›</a:t>
            </a:fld>
            <a:endParaRPr lang="en-US" sz="1200" dirty="0"/>
          </a:p>
        </p:txBody>
      </p:sp>
      <p:sp>
        <p:nvSpPr>
          <p:cNvPr id="11" name="Rectangle 10">
            <a:extLst>
              <a:ext uri="{FF2B5EF4-FFF2-40B4-BE49-F238E27FC236}">
                <a16:creationId xmlns:a16="http://schemas.microsoft.com/office/drawing/2014/main" id="{248CADED-1AA3-4B49-BBA0-D6E1D6F28ED6}"/>
              </a:ext>
            </a:extLst>
          </p:cNvPr>
          <p:cNvSpPr/>
          <p:nvPr userDrawn="1"/>
        </p:nvSpPr>
        <p:spPr>
          <a:xfrm>
            <a:off x="9087728" y="6360352"/>
            <a:ext cx="2447047" cy="372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lumMod val="50000"/>
                    <a:lumOff val="50000"/>
                  </a:schemeClr>
                </a:solidFill>
                <a:latin typeface="Arial" panose="020B0604020202020204" pitchFamily="34" charset="0"/>
                <a:cs typeface="Arial" panose="020B0604020202020204" pitchFamily="34" charset="0"/>
              </a:rPr>
              <a:t>DISASTER</a:t>
            </a:r>
            <a:r>
              <a:rPr lang="en-US" sz="1200" dirty="0">
                <a:latin typeface="Arial" panose="020B0604020202020204" pitchFamily="34" charset="0"/>
                <a:cs typeface="Arial" panose="020B0604020202020204" pitchFamily="34" charset="0"/>
              </a:rPr>
              <a:t> </a:t>
            </a:r>
            <a:r>
              <a:rPr lang="en-US" sz="1200" dirty="0">
                <a:solidFill>
                  <a:schemeClr val="tx1">
                    <a:lumMod val="50000"/>
                    <a:lumOff val="50000"/>
                  </a:schemeClr>
                </a:solidFill>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36BB0C27-073D-4AC5-9AF5-C2AB0AFAF2A2}"/>
              </a:ext>
            </a:extLst>
          </p:cNvPr>
          <p:cNvSpPr/>
          <p:nvPr userDrawn="1"/>
        </p:nvSpPr>
        <p:spPr>
          <a:xfrm>
            <a:off x="701309" y="1"/>
            <a:ext cx="126005" cy="1223157"/>
          </a:xfrm>
          <a:prstGeom prst="rect">
            <a:avLst/>
          </a:prstGeom>
          <a:solidFill>
            <a:srgbClr val="1B5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38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117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933"/>
          </a:xfrm>
        </p:spPr>
        <p:txBody>
          <a:bodyPr/>
          <a:lstStyle/>
          <a:p>
            <a:r>
              <a:rPr lang="en-US"/>
              <a:t>Click to edit Master title style</a:t>
            </a:r>
          </a:p>
        </p:txBody>
      </p:sp>
      <p:sp>
        <p:nvSpPr>
          <p:cNvPr id="3" name="Content Placeholder 2"/>
          <p:cNvSpPr>
            <a:spLocks noGrp="1"/>
          </p:cNvSpPr>
          <p:nvPr>
            <p:ph idx="1"/>
          </p:nvPr>
        </p:nvSpPr>
        <p:spPr>
          <a:xfrm>
            <a:off x="677334" y="1774561"/>
            <a:ext cx="859666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31327" y="6308589"/>
            <a:ext cx="683339" cy="365125"/>
          </a:xfrm>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6715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a:t>Click to edit Master title style</a:t>
            </a:r>
          </a:p>
        </p:txBody>
      </p:sp>
      <p:sp>
        <p:nvSpPr>
          <p:cNvPr id="3" name="Content Placeholder 2"/>
          <p:cNvSpPr>
            <a:spLocks noGrp="1"/>
          </p:cNvSpPr>
          <p:nvPr>
            <p:ph idx="1"/>
          </p:nvPr>
        </p:nvSpPr>
        <p:spPr>
          <a:xfrm>
            <a:off x="795867" y="1766094"/>
            <a:ext cx="806026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60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5771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0805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1775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8828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857824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5/13/2022</a:t>
            </a:fld>
            <a:endParaRPr lang="en-US" dirty="0"/>
          </a:p>
        </p:txBody>
      </p:sp>
    </p:spTree>
    <p:extLst>
      <p:ext uri="{BB962C8B-B14F-4D97-AF65-F5344CB8AC3E}">
        <p14:creationId xmlns:p14="http://schemas.microsoft.com/office/powerpoint/2010/main" val="422456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6103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6284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20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4556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5095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8962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01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le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D4EF-C3AD-2542-B071-BBEF9C01B510}"/>
              </a:ext>
            </a:extLst>
          </p:cNvPr>
          <p:cNvSpPr>
            <a:spLocks noGrp="1"/>
          </p:cNvSpPr>
          <p:nvPr>
            <p:ph type="title"/>
          </p:nvPr>
        </p:nvSpPr>
        <p:spPr>
          <a:xfrm>
            <a:off x="944530" y="365125"/>
            <a:ext cx="10515600"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2F79E8F-7F4F-4C48-B149-0D5B7740F6F2}"/>
              </a:ext>
            </a:extLst>
          </p:cNvPr>
          <p:cNvSpPr>
            <a:spLocks noGrp="1"/>
          </p:cNvSpPr>
          <p:nvPr>
            <p:ph idx="1" hasCustomPrompt="1"/>
          </p:nvPr>
        </p:nvSpPr>
        <p:spPr>
          <a:xfrm>
            <a:off x="933897" y="1825625"/>
            <a:ext cx="10526233" cy="4245566"/>
          </a:xfrm>
        </p:spPr>
        <p:txBody>
          <a:bodyPr/>
          <a:lstStyle>
            <a:lvl1pPr marL="0" indent="0">
              <a:lnSpc>
                <a:spcPct val="120000"/>
              </a:lnSpc>
              <a:buFontTx/>
              <a:buNone/>
              <a:defRPr sz="2000">
                <a:latin typeface="Arial" panose="020B0604020202020204" pitchFamily="34" charset="0"/>
                <a:cs typeface="Arial" panose="020B0604020202020204" pitchFamily="34" charset="0"/>
              </a:defRPr>
            </a:lvl1pPr>
            <a:lvl2pPr marL="685800" indent="-228600">
              <a:lnSpc>
                <a:spcPct val="120000"/>
              </a:lnSpc>
              <a:buFontTx/>
              <a:buBlip>
                <a:blip r:embed="rId2"/>
              </a:buBlip>
              <a:defRPr sz="1600">
                <a:latin typeface="Arial" panose="020B0604020202020204" pitchFamily="34" charset="0"/>
                <a:cs typeface="Arial" panose="020B0604020202020204" pitchFamily="34" charset="0"/>
              </a:defRPr>
            </a:lvl2pPr>
            <a:lvl3pPr marL="1143000" indent="-228600">
              <a:lnSpc>
                <a:spcPct val="120000"/>
              </a:lnSpc>
              <a:buFont typeface="Arial" panose="020B0604020202020204" pitchFamily="34" charset="0"/>
              <a:buChar char="•"/>
              <a:defRPr sz="1400">
                <a:latin typeface="Arial" panose="020B0604020202020204" pitchFamily="34" charset="0"/>
                <a:cs typeface="Arial" panose="020B0604020202020204" pitchFamily="34" charset="0"/>
              </a:defRPr>
            </a:lvl3pPr>
            <a:lvl4pPr marL="1600200" indent="-228600">
              <a:lnSpc>
                <a:spcPct val="120000"/>
              </a:lnSpc>
              <a:buFontTx/>
              <a:buBlip>
                <a:blip r:embed="rId3"/>
              </a:buBlip>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en-US"/>
              <a:t>Table / Graphic</a:t>
            </a:r>
          </a:p>
        </p:txBody>
      </p:sp>
      <p:pic>
        <p:nvPicPr>
          <p:cNvPr id="12" name="Picture 11">
            <a:extLst>
              <a:ext uri="{FF2B5EF4-FFF2-40B4-BE49-F238E27FC236}">
                <a16:creationId xmlns:a16="http://schemas.microsoft.com/office/drawing/2014/main" id="{58F3FAB4-EC5E-8C46-879B-A1CF850CDF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1309" y="6349335"/>
            <a:ext cx="465175" cy="372140"/>
          </a:xfrm>
          <a:prstGeom prst="rect">
            <a:avLst/>
          </a:prstGeom>
        </p:spPr>
      </p:pic>
      <p:cxnSp>
        <p:nvCxnSpPr>
          <p:cNvPr id="13" name="Straight Connector 12">
            <a:extLst>
              <a:ext uri="{FF2B5EF4-FFF2-40B4-BE49-F238E27FC236}">
                <a16:creationId xmlns:a16="http://schemas.microsoft.com/office/drawing/2014/main" id="{17E546FC-9DD9-D646-8317-1B72E0EA887C}"/>
              </a:ext>
            </a:extLst>
          </p:cNvPr>
          <p:cNvCxnSpPr/>
          <p:nvPr userDrawn="1"/>
        </p:nvCxnSpPr>
        <p:spPr>
          <a:xfrm flipH="1">
            <a:off x="701309" y="6210795"/>
            <a:ext cx="11589652"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D4D954C-0AB3-7241-A02C-1BDA5905D139}"/>
              </a:ext>
            </a:extLst>
          </p:cNvPr>
          <p:cNvSpPr/>
          <p:nvPr userDrawn="1"/>
        </p:nvSpPr>
        <p:spPr>
          <a:xfrm>
            <a:off x="11706446" y="6349335"/>
            <a:ext cx="372140" cy="372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AD6F6B4-5039-C943-A102-F855734AD886}" type="slidenum">
              <a:rPr lang="en-US" sz="1200" smtClean="0"/>
              <a:pPr algn="ctr"/>
              <a:t>‹#›</a:t>
            </a:fld>
            <a:endParaRPr lang="en-US" sz="1200" dirty="0"/>
          </a:p>
        </p:txBody>
      </p:sp>
      <p:sp>
        <p:nvSpPr>
          <p:cNvPr id="11" name="Rectangle 10">
            <a:extLst>
              <a:ext uri="{FF2B5EF4-FFF2-40B4-BE49-F238E27FC236}">
                <a16:creationId xmlns:a16="http://schemas.microsoft.com/office/drawing/2014/main" id="{248CADED-1AA3-4B49-BBA0-D6E1D6F28ED6}"/>
              </a:ext>
            </a:extLst>
          </p:cNvPr>
          <p:cNvSpPr/>
          <p:nvPr userDrawn="1"/>
        </p:nvSpPr>
        <p:spPr>
          <a:xfrm>
            <a:off x="9087728" y="6360352"/>
            <a:ext cx="2447047" cy="372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lumMod val="50000"/>
                    <a:lumOff val="50000"/>
                  </a:schemeClr>
                </a:solidFill>
                <a:latin typeface="Arial" panose="020B0604020202020204" pitchFamily="34" charset="0"/>
                <a:cs typeface="Arial" panose="020B0604020202020204" pitchFamily="34" charset="0"/>
              </a:rPr>
              <a:t>DISASTER</a:t>
            </a:r>
            <a:r>
              <a:rPr lang="en-US" sz="1200" dirty="0">
                <a:latin typeface="Arial" panose="020B0604020202020204" pitchFamily="34" charset="0"/>
                <a:cs typeface="Arial" panose="020B0604020202020204" pitchFamily="34" charset="0"/>
              </a:rPr>
              <a:t> </a:t>
            </a:r>
            <a:r>
              <a:rPr lang="en-US" sz="1200" dirty="0">
                <a:solidFill>
                  <a:schemeClr val="tx1">
                    <a:lumMod val="50000"/>
                    <a:lumOff val="50000"/>
                  </a:schemeClr>
                </a:solidFill>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36BB0C27-073D-4AC5-9AF5-C2AB0AFAF2A2}"/>
              </a:ext>
            </a:extLst>
          </p:cNvPr>
          <p:cNvSpPr/>
          <p:nvPr userDrawn="1"/>
        </p:nvSpPr>
        <p:spPr>
          <a:xfrm>
            <a:off x="701309" y="1"/>
            <a:ext cx="126005" cy="1223157"/>
          </a:xfrm>
          <a:prstGeom prst="rect">
            <a:avLst/>
          </a:prstGeom>
          <a:solidFill>
            <a:srgbClr val="1B5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50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jp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2849DE81-634C-46DA-8B0B-AA9C5CF55E4E}"/>
              </a:ext>
            </a:extLst>
          </p:cNvPr>
          <p:cNvPicPr>
            <a:picLocks noChangeAspect="1"/>
          </p:cNvPicPr>
          <p:nvPr userDrawn="1"/>
        </p:nvPicPr>
        <p:blipFill rotWithShape="1">
          <a:blip r:embed="rId19"/>
          <a:srcRect l="18268" t="6862" r="18762" b="5186"/>
          <a:stretch/>
        </p:blipFill>
        <p:spPr>
          <a:xfrm>
            <a:off x="9577698" y="5585458"/>
            <a:ext cx="534195" cy="57655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DE60E9D-10F7-4DA8-A39F-603C316E078B}"/>
              </a:ext>
            </a:extLst>
          </p:cNvPr>
          <p:cNvPicPr>
            <a:picLocks noChangeAspect="1"/>
          </p:cNvPicPr>
          <p:nvPr userDrawn="1"/>
        </p:nvPicPr>
        <p:blipFill>
          <a:blip r:embed="rId20"/>
          <a:stretch>
            <a:fillRect/>
          </a:stretch>
        </p:blipFill>
        <p:spPr>
          <a:xfrm>
            <a:off x="8782540" y="6162013"/>
            <a:ext cx="955273" cy="592270"/>
          </a:xfrm>
          <a:prstGeom prst="rect">
            <a:avLst/>
          </a:prstGeom>
        </p:spPr>
      </p:pic>
      <p:cxnSp>
        <p:nvCxnSpPr>
          <p:cNvPr id="20" name="Straight Connector 19"/>
          <p:cNvCxnSpPr>
            <a:cxnSpLocks/>
          </p:cNvCxnSpPr>
          <p:nvPr/>
        </p:nvCxnSpPr>
        <p:spPr>
          <a:xfrm>
            <a:off x="9471371" y="0"/>
            <a:ext cx="1299452" cy="704995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8227034" y="3056467"/>
            <a:ext cx="3976396" cy="3809999"/>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486224" y="-8467"/>
            <a:ext cx="170361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5"/>
          <p:cNvSpPr/>
          <p:nvPr/>
        </p:nvSpPr>
        <p:spPr>
          <a:xfrm>
            <a:off x="9460229" y="-1488"/>
            <a:ext cx="270946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774549" y="3063447"/>
            <a:ext cx="2428881" cy="3801532"/>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11002" y="0"/>
            <a:ext cx="289587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57050"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72588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95834" y="1704685"/>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36790" y="6368387"/>
            <a:ext cx="683339" cy="365125"/>
          </a:xfrm>
          <a:prstGeom prst="rect">
            <a:avLst/>
          </a:prstGeom>
        </p:spPr>
        <p:txBody>
          <a:bodyPr vert="horz" lIns="91440" tIns="45720" rIns="91440" bIns="45720" rtlCol="0" anchor="ctr"/>
          <a:lstStyle>
            <a:lvl1pPr algn="r">
              <a:defRPr sz="900">
                <a:solidFill>
                  <a:schemeClr val="bg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2043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it.columbiasc.gov/wp-content/uploads/2020/09/Revised-Action-Pl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it.columbiasc.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tyDevelopment@columbiasc.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3393-9B51-4C5C-A5B7-3DB6EF9608F5}"/>
              </a:ext>
            </a:extLst>
          </p:cNvPr>
          <p:cNvSpPr>
            <a:spLocks noGrp="1"/>
          </p:cNvSpPr>
          <p:nvPr>
            <p:ph type="ctrTitle"/>
          </p:nvPr>
        </p:nvSpPr>
        <p:spPr>
          <a:xfrm>
            <a:off x="1240113" y="695230"/>
            <a:ext cx="7766936" cy="2385150"/>
          </a:xfrm>
        </p:spPr>
        <p:txBody>
          <a:bodyPr anchor="ctr">
            <a:normAutofit fontScale="90000"/>
          </a:bodyPr>
          <a:lstStyle/>
          <a:p>
            <a:pPr algn="ctr"/>
            <a:r>
              <a:rPr lang="en-US" sz="6000" b="1" dirty="0">
                <a:latin typeface="+mn-lt"/>
              </a:rPr>
              <a:t>CITY OF COLUMBIA</a:t>
            </a:r>
            <a:r>
              <a:rPr lang="en-US" sz="3600" dirty="0">
                <a:latin typeface="+mn-lt"/>
              </a:rPr>
              <a:t/>
            </a:r>
            <a:br>
              <a:rPr lang="en-US" sz="3600" dirty="0">
                <a:latin typeface="+mn-lt"/>
              </a:rPr>
            </a:br>
            <a:r>
              <a:rPr lang="en-US" sz="3600" dirty="0" smtClean="0">
                <a:latin typeface="+mn-lt"/>
              </a:rPr>
              <a:t/>
            </a:r>
            <a:br>
              <a:rPr lang="en-US" sz="3600" dirty="0" smtClean="0">
                <a:latin typeface="+mn-lt"/>
              </a:rPr>
            </a:br>
            <a:r>
              <a:rPr lang="en-US" sz="3600" dirty="0" smtClean="0">
                <a:latin typeface="+mn-lt"/>
              </a:rPr>
              <a:t>Columbia Prepares Advisory Committee </a:t>
            </a:r>
            <a:br>
              <a:rPr lang="en-US" sz="3600" dirty="0" smtClean="0">
                <a:latin typeface="+mn-lt"/>
              </a:rPr>
            </a:br>
            <a:r>
              <a:rPr lang="en-US" sz="3600" dirty="0" smtClean="0">
                <a:latin typeface="+mn-lt"/>
              </a:rPr>
              <a:t>Orientation Meeting</a:t>
            </a:r>
            <a:endParaRPr lang="en-US" sz="3600" dirty="0">
              <a:latin typeface="+mn-lt"/>
            </a:endParaRPr>
          </a:p>
        </p:txBody>
      </p:sp>
      <p:sp>
        <p:nvSpPr>
          <p:cNvPr id="6" name="TextBox 5">
            <a:extLst>
              <a:ext uri="{FF2B5EF4-FFF2-40B4-BE49-F238E27FC236}">
                <a16:creationId xmlns:a16="http://schemas.microsoft.com/office/drawing/2014/main" id="{55A91227-A0C1-4D90-A708-173ED8442D73}"/>
              </a:ext>
            </a:extLst>
          </p:cNvPr>
          <p:cNvSpPr txBox="1"/>
          <p:nvPr/>
        </p:nvSpPr>
        <p:spPr>
          <a:xfrm>
            <a:off x="4481140" y="6208380"/>
            <a:ext cx="1765227" cy="369332"/>
          </a:xfrm>
          <a:prstGeom prst="rect">
            <a:avLst/>
          </a:prstGeom>
          <a:noFill/>
        </p:spPr>
        <p:txBody>
          <a:bodyPr wrap="none" rtlCol="0">
            <a:spAutoFit/>
          </a:bodyPr>
          <a:lstStyle/>
          <a:p>
            <a:r>
              <a:rPr lang="en-US" b="1" dirty="0" smtClean="0">
                <a:solidFill>
                  <a:schemeClr val="accent3"/>
                </a:solidFill>
              </a:rPr>
              <a:t>May 5, 2022</a:t>
            </a:r>
            <a:endParaRPr lang="en-US" b="1" dirty="0">
              <a:solidFill>
                <a:schemeClr val="accent3"/>
              </a:solidFill>
            </a:endParaRPr>
          </a:p>
        </p:txBody>
      </p:sp>
      <p:pic>
        <p:nvPicPr>
          <p:cNvPr id="4" name="Picture 3"/>
          <p:cNvPicPr>
            <a:picLocks noChangeAspect="1"/>
          </p:cNvPicPr>
          <p:nvPr/>
        </p:nvPicPr>
        <p:blipFill>
          <a:blip r:embed="rId2"/>
          <a:stretch>
            <a:fillRect/>
          </a:stretch>
        </p:blipFill>
        <p:spPr>
          <a:xfrm>
            <a:off x="487104" y="4234562"/>
            <a:ext cx="2362200" cy="2343150"/>
          </a:xfrm>
          <a:prstGeom prst="rect">
            <a:avLst/>
          </a:prstGeom>
        </p:spPr>
      </p:pic>
    </p:spTree>
    <p:extLst>
      <p:ext uri="{BB962C8B-B14F-4D97-AF65-F5344CB8AC3E}">
        <p14:creationId xmlns:p14="http://schemas.microsoft.com/office/powerpoint/2010/main" val="612840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7343-FB7D-4FE2-8E32-B08FAAD243D7}"/>
              </a:ext>
            </a:extLst>
          </p:cNvPr>
          <p:cNvSpPr>
            <a:spLocks noGrp="1"/>
          </p:cNvSpPr>
          <p:nvPr>
            <p:ph type="title"/>
          </p:nvPr>
        </p:nvSpPr>
        <p:spPr>
          <a:xfrm>
            <a:off x="677333" y="609600"/>
            <a:ext cx="9936237" cy="778933"/>
          </a:xfrm>
        </p:spPr>
        <p:txBody>
          <a:bodyPr vert="horz" lIns="91440" tIns="45720" rIns="91440" bIns="45720" rtlCol="0" anchor="b">
            <a:noAutofit/>
          </a:bodyPr>
          <a:lstStyle/>
          <a:p>
            <a:pPr>
              <a:lnSpc>
                <a:spcPct val="90000"/>
              </a:lnSpc>
            </a:pPr>
            <a:r>
              <a:rPr lang="en-US" sz="3200" dirty="0">
                <a:latin typeface="+mn-lt"/>
              </a:rPr>
              <a:t>Potential Project: </a:t>
            </a:r>
            <a:br>
              <a:rPr lang="en-US" sz="3200" dirty="0">
                <a:latin typeface="+mn-lt"/>
              </a:rPr>
            </a:br>
            <a:r>
              <a:rPr lang="en-US" sz="3200" b="1" dirty="0">
                <a:latin typeface="+mn-lt"/>
              </a:rPr>
              <a:t>Columbia Canal Head Gates</a:t>
            </a:r>
          </a:p>
        </p:txBody>
      </p:sp>
      <p:sp>
        <p:nvSpPr>
          <p:cNvPr id="4" name="TextBox 3"/>
          <p:cNvSpPr txBox="1"/>
          <p:nvPr/>
        </p:nvSpPr>
        <p:spPr>
          <a:xfrm>
            <a:off x="677333" y="1935892"/>
            <a:ext cx="8054775"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Project is critical to ensuring a continuing and adequate supply of water used for fire protection for City residents.</a:t>
            </a:r>
          </a:p>
          <a:p>
            <a:pPr marL="285750" indent="-285750">
              <a:buFont typeface="Arial" panose="020B0604020202020204" pitchFamily="34" charset="0"/>
              <a:buChar char="•"/>
            </a:pPr>
            <a:r>
              <a:rPr lang="en-US" sz="2000" dirty="0" smtClean="0"/>
              <a:t>Project is critical to the City’s ability to ensure a continuing supply of safe drinking water for City residents.</a:t>
            </a:r>
          </a:p>
          <a:p>
            <a:pPr marL="285750" indent="-285750">
              <a:buFont typeface="Arial" panose="020B0604020202020204" pitchFamily="34" charset="0"/>
              <a:buChar char="•"/>
            </a:pPr>
            <a:r>
              <a:rPr lang="en-US" sz="2000" dirty="0" smtClean="0"/>
              <a:t>Project is critical to ensuring both adequate supply of safe drinking water and water for fire protection to:</a:t>
            </a:r>
          </a:p>
          <a:p>
            <a:pPr marL="742950" lvl="1" indent="-285750">
              <a:buFont typeface="Arial" panose="020B0604020202020204" pitchFamily="34" charset="0"/>
              <a:buChar char="•"/>
            </a:pPr>
            <a:r>
              <a:rPr lang="en-US" sz="2000" dirty="0" smtClean="0"/>
              <a:t>Five hospitals, including region’s only Level 1 Trauma Center,</a:t>
            </a:r>
          </a:p>
          <a:p>
            <a:pPr marL="742950" lvl="1" indent="-285750">
              <a:buFont typeface="Arial" panose="020B0604020202020204" pitchFamily="34" charset="0"/>
              <a:buChar char="•"/>
            </a:pPr>
            <a:r>
              <a:rPr lang="en-US" sz="2000" dirty="0" smtClean="0"/>
              <a:t>Six major universities and colleges,</a:t>
            </a:r>
          </a:p>
          <a:p>
            <a:pPr marL="742950" lvl="1" indent="-285750">
              <a:buFont typeface="Arial" panose="020B0604020202020204" pitchFamily="34" charset="0"/>
              <a:buChar char="•"/>
            </a:pPr>
            <a:r>
              <a:rPr lang="en-US" sz="2000" dirty="0" smtClean="0"/>
              <a:t>Fort Jackson </a:t>
            </a:r>
          </a:p>
          <a:p>
            <a:pPr marL="742950" lvl="1" indent="-285750">
              <a:buFont typeface="Arial" panose="020B0604020202020204" pitchFamily="34" charset="0"/>
              <a:buChar char="•"/>
            </a:pPr>
            <a:r>
              <a:rPr lang="en-US" sz="2000" dirty="0" smtClean="0"/>
              <a:t>McEntire Joint National Guard Base</a:t>
            </a:r>
          </a:p>
          <a:p>
            <a:pPr marL="742950" lvl="1" indent="-285750">
              <a:buFont typeface="Arial" panose="020B0604020202020204" pitchFamily="34" charset="0"/>
              <a:buChar char="•"/>
            </a:pPr>
            <a:r>
              <a:rPr lang="en-US" sz="2000" dirty="0" smtClean="0"/>
              <a:t>State Capital and federal facilities</a:t>
            </a:r>
          </a:p>
          <a:p>
            <a:pPr marL="288925" lvl="1" indent="-288925">
              <a:buFont typeface="Arial" panose="020B0604020202020204" pitchFamily="34" charset="0"/>
              <a:buChar char="•"/>
            </a:pPr>
            <a:r>
              <a:rPr lang="en-US" sz="2000" dirty="0" smtClean="0"/>
              <a:t>Project is a key component in supplying 10 megawatts of green energy.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5428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497F-2563-417A-B962-F89435F28E2B}"/>
              </a:ext>
            </a:extLst>
          </p:cNvPr>
          <p:cNvSpPr>
            <a:spLocks noGrp="1"/>
          </p:cNvSpPr>
          <p:nvPr>
            <p:ph type="ctrTitle"/>
          </p:nvPr>
        </p:nvSpPr>
        <p:spPr>
          <a:xfrm>
            <a:off x="1389338" y="195943"/>
            <a:ext cx="8185736" cy="1162594"/>
          </a:xfrm>
        </p:spPr>
        <p:txBody>
          <a:bodyPr anchor="ctr">
            <a:normAutofit fontScale="90000"/>
          </a:bodyPr>
          <a:lstStyle/>
          <a:p>
            <a:pPr algn="ctr"/>
            <a:r>
              <a:rPr lang="en-US" sz="3600" b="1" dirty="0" smtClean="0">
                <a:solidFill>
                  <a:schemeClr val="accent1">
                    <a:lumMod val="75000"/>
                  </a:schemeClr>
                </a:solidFill>
                <a:latin typeface="+mn-lt"/>
              </a:rPr>
              <a:t>Citizen Engagement</a:t>
            </a:r>
            <a:r>
              <a:rPr lang="en-US" sz="3600" b="1" dirty="0">
                <a:solidFill>
                  <a:schemeClr val="accent1">
                    <a:lumMod val="50000"/>
                  </a:schemeClr>
                </a:solidFill>
                <a:latin typeface="+mn-lt"/>
              </a:rPr>
              <a:t/>
            </a:r>
            <a:br>
              <a:rPr lang="en-US" sz="3600" b="1" dirty="0">
                <a:solidFill>
                  <a:schemeClr val="accent1">
                    <a:lumMod val="50000"/>
                  </a:schemeClr>
                </a:solidFill>
                <a:latin typeface="+mn-lt"/>
              </a:rPr>
            </a:br>
            <a:endParaRPr lang="en-US" sz="3600" b="1" dirty="0">
              <a:solidFill>
                <a:schemeClr val="accent1">
                  <a:lumMod val="50000"/>
                </a:schemeClr>
              </a:solidFill>
              <a:latin typeface="+mn-lt"/>
            </a:endParaRPr>
          </a:p>
        </p:txBody>
      </p:sp>
      <p:sp>
        <p:nvSpPr>
          <p:cNvPr id="7" name="Rectangle 6"/>
          <p:cNvSpPr/>
          <p:nvPr/>
        </p:nvSpPr>
        <p:spPr>
          <a:xfrm>
            <a:off x="713122" y="1232454"/>
            <a:ext cx="9084021" cy="3693319"/>
          </a:xfrm>
          <a:prstGeom prst="rect">
            <a:avLst/>
          </a:prstGeom>
        </p:spPr>
        <p:txBody>
          <a:bodyPr wrap="square">
            <a:spAutoFit/>
          </a:bodyPr>
          <a:lstStyle/>
          <a:p>
            <a:r>
              <a:rPr lang="en-US" b="1" dirty="0">
                <a:solidFill>
                  <a:schemeClr val="accent1"/>
                </a:solidFill>
              </a:rPr>
              <a:t>Public Hearings: </a:t>
            </a:r>
            <a:r>
              <a:rPr lang="en-US" dirty="0"/>
              <a:t>The City </a:t>
            </a:r>
            <a:r>
              <a:rPr lang="en-US" dirty="0" smtClean="0"/>
              <a:t>held </a:t>
            </a:r>
            <a:r>
              <a:rPr lang="en-US" dirty="0"/>
              <a:t>2 public hearings based on CDBG-MIT Allocations, in different locations and at least 1 prior to the publication of the Action Plan for public comment</a:t>
            </a:r>
            <a:r>
              <a:rPr lang="en-US" dirty="0" smtClean="0"/>
              <a:t>.</a:t>
            </a:r>
          </a:p>
          <a:p>
            <a:endParaRPr lang="en-US" dirty="0"/>
          </a:p>
          <a:p>
            <a:r>
              <a:rPr lang="en-US" b="1" dirty="0">
                <a:solidFill>
                  <a:schemeClr val="accent1"/>
                </a:solidFill>
              </a:rPr>
              <a:t>Public Comment Period: </a:t>
            </a:r>
            <a:r>
              <a:rPr lang="en-US" dirty="0"/>
              <a:t>The City </a:t>
            </a:r>
            <a:r>
              <a:rPr lang="en-US" dirty="0" smtClean="0"/>
              <a:t>published </a:t>
            </a:r>
            <a:r>
              <a:rPr lang="en-US" dirty="0"/>
              <a:t>the Action Plan for Mitigation on a public website for no less than 45 calendar days for public comment</a:t>
            </a:r>
            <a:r>
              <a:rPr lang="en-US" dirty="0" smtClean="0"/>
              <a:t>.</a:t>
            </a:r>
          </a:p>
          <a:p>
            <a:endParaRPr lang="en-US" dirty="0"/>
          </a:p>
          <a:p>
            <a:r>
              <a:rPr lang="en-US" b="1" dirty="0">
                <a:solidFill>
                  <a:schemeClr val="accent1"/>
                </a:solidFill>
              </a:rPr>
              <a:t>Citizen Complaints: </a:t>
            </a:r>
            <a:r>
              <a:rPr lang="en-US" dirty="0"/>
              <a:t>The </a:t>
            </a:r>
            <a:r>
              <a:rPr lang="en-US" dirty="0" smtClean="0"/>
              <a:t>City received input and responded in writing to </a:t>
            </a:r>
            <a:r>
              <a:rPr lang="en-US" dirty="0"/>
              <a:t>every citizen </a:t>
            </a:r>
            <a:r>
              <a:rPr lang="en-US" dirty="0" smtClean="0"/>
              <a:t>complaint </a:t>
            </a:r>
            <a:r>
              <a:rPr lang="en-US" dirty="0"/>
              <a:t>within 15 working days of receipt of </a:t>
            </a:r>
            <a:r>
              <a:rPr lang="en-US" dirty="0" smtClean="0"/>
              <a:t>complaint.</a:t>
            </a:r>
          </a:p>
          <a:p>
            <a:endParaRPr lang="en-US" dirty="0"/>
          </a:p>
          <a:p>
            <a:r>
              <a:rPr lang="en-US" b="1" dirty="0">
                <a:solidFill>
                  <a:schemeClr val="accent1"/>
                </a:solidFill>
              </a:rPr>
              <a:t>Citizen Resilience Committee: </a:t>
            </a:r>
            <a:r>
              <a:rPr lang="en-US" dirty="0"/>
              <a:t>The City </a:t>
            </a:r>
            <a:r>
              <a:rPr lang="en-US" dirty="0" smtClean="0"/>
              <a:t>formed </a:t>
            </a:r>
            <a:r>
              <a:rPr lang="en-US" dirty="0"/>
              <a:t>a </a:t>
            </a:r>
            <a:r>
              <a:rPr lang="en-US" dirty="0" smtClean="0"/>
              <a:t>Columbia Prepares Advisory Committee.</a:t>
            </a:r>
            <a:endParaRPr lang="en-US" dirty="0"/>
          </a:p>
          <a:p>
            <a:endParaRPr lang="en-US" dirty="0"/>
          </a:p>
        </p:txBody>
      </p:sp>
      <p:pic>
        <p:nvPicPr>
          <p:cNvPr id="5" name="Picture 4"/>
          <p:cNvPicPr>
            <a:picLocks noChangeAspect="1"/>
          </p:cNvPicPr>
          <p:nvPr/>
        </p:nvPicPr>
        <p:blipFill>
          <a:blip r:embed="rId2"/>
          <a:stretch>
            <a:fillRect/>
          </a:stretch>
        </p:blipFill>
        <p:spPr>
          <a:xfrm>
            <a:off x="315191" y="5508625"/>
            <a:ext cx="1245754" cy="1235708"/>
          </a:xfrm>
          <a:prstGeom prst="rect">
            <a:avLst/>
          </a:prstGeom>
        </p:spPr>
      </p:pic>
    </p:spTree>
    <p:extLst>
      <p:ext uri="{BB962C8B-B14F-4D97-AF65-F5344CB8AC3E}">
        <p14:creationId xmlns:p14="http://schemas.microsoft.com/office/powerpoint/2010/main" val="2653465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505B-9E38-4CE8-9D76-DB62E2B6327F}"/>
              </a:ext>
            </a:extLst>
          </p:cNvPr>
          <p:cNvSpPr>
            <a:spLocks noGrp="1"/>
          </p:cNvSpPr>
          <p:nvPr>
            <p:ph type="title"/>
          </p:nvPr>
        </p:nvSpPr>
        <p:spPr/>
        <p:txBody>
          <a:bodyPr vert="horz" lIns="91440" tIns="45720" rIns="91440" bIns="45720" rtlCol="0" anchor="ctr">
            <a:normAutofit/>
          </a:bodyPr>
          <a:lstStyle/>
          <a:p>
            <a:r>
              <a:rPr lang="en-US" b="1" dirty="0" smtClean="0">
                <a:solidFill>
                  <a:schemeClr val="accent1">
                    <a:lumMod val="75000"/>
                  </a:schemeClr>
                </a:solidFill>
              </a:rPr>
              <a:t>CDBG-MIT </a:t>
            </a:r>
            <a:r>
              <a:rPr lang="en-US" b="1" dirty="0">
                <a:solidFill>
                  <a:schemeClr val="accent1">
                    <a:lumMod val="75000"/>
                  </a:schemeClr>
                </a:solidFill>
              </a:rPr>
              <a:t>Action Plan </a:t>
            </a:r>
            <a:endParaRPr lang="en-US" dirty="0">
              <a:latin typeface="+mn-lt"/>
            </a:endParaRPr>
          </a:p>
        </p:txBody>
      </p:sp>
      <p:sp>
        <p:nvSpPr>
          <p:cNvPr id="10" name="Content Placeholder 9">
            <a:extLst>
              <a:ext uri="{FF2B5EF4-FFF2-40B4-BE49-F238E27FC236}">
                <a16:creationId xmlns:a16="http://schemas.microsoft.com/office/drawing/2014/main" id="{820C621C-672A-4E2C-AE81-ECC1332B62FD}"/>
              </a:ext>
            </a:extLst>
          </p:cNvPr>
          <p:cNvSpPr>
            <a:spLocks noGrp="1"/>
          </p:cNvSpPr>
          <p:nvPr>
            <p:ph idx="1"/>
          </p:nvPr>
        </p:nvSpPr>
        <p:spPr/>
        <p:txBody>
          <a:bodyPr vert="horz" lIns="91440" tIns="45720" rIns="91440" bIns="45720" rtlCol="0">
            <a:normAutofit/>
          </a:bodyPr>
          <a:lstStyle/>
          <a:p>
            <a:endParaRPr lang="en-US" sz="2000" dirty="0"/>
          </a:p>
          <a:p>
            <a:r>
              <a:rPr lang="en-US" sz="2000" b="1" dirty="0">
                <a:solidFill>
                  <a:schemeClr val="accent1"/>
                </a:solidFill>
              </a:rPr>
              <a:t>CDBG-MIT Action Plan:  </a:t>
            </a:r>
            <a:r>
              <a:rPr lang="en-US" sz="2000" dirty="0"/>
              <a:t>Submitted on May 1, 2020 and Approved on  June 29, 2020</a:t>
            </a:r>
            <a:r>
              <a:rPr lang="en-US" sz="2000" dirty="0" smtClean="0"/>
              <a:t>.</a:t>
            </a:r>
          </a:p>
          <a:p>
            <a:r>
              <a:rPr lang="en-US" sz="2000" dirty="0" smtClean="0"/>
              <a:t>The City must expend 50% of funds in 6 years</a:t>
            </a:r>
          </a:p>
          <a:p>
            <a:r>
              <a:rPr lang="en-US" sz="2000" dirty="0" smtClean="0"/>
              <a:t>The City must expend 100% of funds in 12 years</a:t>
            </a:r>
            <a:endParaRPr lang="en-US" sz="2000" dirty="0"/>
          </a:p>
          <a:p>
            <a:pPr>
              <a:buFont typeface="Wingdings" panose="05000000000000000000" pitchFamily="2" charset="2"/>
              <a:buChar char="§"/>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A complete CDBG-MIT Action final HUD approve plan can be found at the below link:</a:t>
            </a:r>
          </a:p>
          <a:p>
            <a:pPr marL="400050" lvl="1" indent="0" algn="just">
              <a:buNone/>
            </a:pPr>
            <a:r>
              <a:rPr lang="en-US" sz="1800" dirty="0" smtClean="0">
                <a:hlinkClick r:id="rId3"/>
              </a:rPr>
              <a:t>https</a:t>
            </a:r>
            <a:r>
              <a:rPr lang="en-US" sz="1800" dirty="0">
                <a:hlinkClick r:id="rId3"/>
              </a:rPr>
              <a:t>://</a:t>
            </a:r>
            <a:r>
              <a:rPr lang="en-US" sz="1800" dirty="0" smtClean="0">
                <a:hlinkClick r:id="rId3"/>
              </a:rPr>
              <a:t>mit.columbiasc.gov/wp-content/uploads/2020/09/Revised-Action-Plan.pdf</a:t>
            </a:r>
            <a:endParaRPr lang="en-US" sz="18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256219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09D-CFE2-4674-A79B-75B63BD52AD4}"/>
              </a:ext>
            </a:extLst>
          </p:cNvPr>
          <p:cNvSpPr>
            <a:spLocks noGrp="1"/>
          </p:cNvSpPr>
          <p:nvPr>
            <p:ph type="title"/>
          </p:nvPr>
        </p:nvSpPr>
        <p:spPr>
          <a:xfrm>
            <a:off x="677334" y="609601"/>
            <a:ext cx="8596668" cy="665284"/>
          </a:xfrm>
        </p:spPr>
        <p:txBody>
          <a:bodyPr>
            <a:normAutofit fontScale="90000"/>
          </a:bodyPr>
          <a:lstStyle/>
          <a:p>
            <a:r>
              <a:rPr lang="en-US" dirty="0" smtClean="0"/>
              <a:t>Columbia Prepares Advisory Committee</a:t>
            </a:r>
            <a:r>
              <a:rPr lang="en-US" dirty="0"/>
              <a:t/>
            </a:r>
            <a:br>
              <a:rPr lang="en-US" dirty="0"/>
            </a:br>
            <a:endParaRPr lang="en-US" dirty="0"/>
          </a:p>
        </p:txBody>
      </p:sp>
      <p:sp>
        <p:nvSpPr>
          <p:cNvPr id="3" name="TextBox 2"/>
          <p:cNvSpPr txBox="1"/>
          <p:nvPr/>
        </p:nvSpPr>
        <p:spPr>
          <a:xfrm>
            <a:off x="879231" y="1274885"/>
            <a:ext cx="7359162" cy="6463308"/>
          </a:xfrm>
          <a:prstGeom prst="rect">
            <a:avLst/>
          </a:prstGeom>
          <a:noFill/>
        </p:spPr>
        <p:txBody>
          <a:bodyPr wrap="square" rtlCol="0">
            <a:spAutoFit/>
          </a:bodyPr>
          <a:lstStyle/>
          <a:p>
            <a:r>
              <a:rPr lang="en-US" b="1" dirty="0" smtClean="0"/>
              <a:t>Mission and Purpose</a:t>
            </a:r>
          </a:p>
          <a:p>
            <a:pPr marL="285750" indent="-285750">
              <a:buFont typeface="Wingdings" panose="05000000000000000000" pitchFamily="2" charset="2"/>
              <a:buChar char="Ø"/>
            </a:pPr>
            <a:endParaRPr lang="en-US" dirty="0" smtClean="0"/>
          </a:p>
          <a:p>
            <a:r>
              <a:rPr lang="en-US" dirty="0"/>
              <a:t>The purpose of the Columbia </a:t>
            </a:r>
            <a:r>
              <a:rPr lang="en-US" dirty="0" smtClean="0"/>
              <a:t>Prepares </a:t>
            </a:r>
            <a:r>
              <a:rPr lang="en-US" dirty="0"/>
              <a:t>Advisory Committee is to</a:t>
            </a:r>
            <a:r>
              <a:rPr lang="en-US" dirty="0" smtClean="0"/>
              <a:t>:</a:t>
            </a:r>
          </a:p>
          <a:p>
            <a:endParaRPr lang="en-US" dirty="0"/>
          </a:p>
          <a:p>
            <a:pPr marL="285750" lvl="0" indent="-285750">
              <a:buFont typeface="Arial" panose="020B0604020202020204" pitchFamily="34" charset="0"/>
              <a:buChar char="•"/>
            </a:pPr>
            <a:r>
              <a:rPr lang="en-US" dirty="0"/>
              <a:t>Provide increased transparency in the implementation of CDBG-MIT funds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Inform the community at large and other stakeholders of mitigation projects and strategies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Improve the community’s understanding of the importance of hazard mitigation activities and projects to the health and well-being of all residents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Solicit and respond to public questions, comment and input on the City’s mitigation activities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Serve as on on-going public forum to continuously inform Columbia’s CDBG-MIT project and programs.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9615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09D-CFE2-4674-A79B-75B63BD52AD4}"/>
              </a:ext>
            </a:extLst>
          </p:cNvPr>
          <p:cNvSpPr>
            <a:spLocks noGrp="1"/>
          </p:cNvSpPr>
          <p:nvPr>
            <p:ph type="title"/>
          </p:nvPr>
        </p:nvSpPr>
        <p:spPr>
          <a:xfrm>
            <a:off x="677333" y="609601"/>
            <a:ext cx="9468989" cy="665284"/>
          </a:xfrm>
        </p:spPr>
        <p:txBody>
          <a:bodyPr>
            <a:normAutofit fontScale="90000"/>
          </a:bodyPr>
          <a:lstStyle/>
          <a:p>
            <a:r>
              <a:rPr lang="en-US" dirty="0" smtClean="0"/>
              <a:t>Columbia Prepares Advisory Committee, Cont’d.</a:t>
            </a:r>
            <a:r>
              <a:rPr lang="en-US" dirty="0"/>
              <a:t/>
            </a:r>
            <a:br>
              <a:rPr lang="en-US" dirty="0"/>
            </a:br>
            <a:endParaRPr lang="en-US" dirty="0"/>
          </a:p>
        </p:txBody>
      </p:sp>
      <p:sp>
        <p:nvSpPr>
          <p:cNvPr id="3" name="TextBox 2"/>
          <p:cNvSpPr txBox="1"/>
          <p:nvPr/>
        </p:nvSpPr>
        <p:spPr>
          <a:xfrm>
            <a:off x="879231" y="1274885"/>
            <a:ext cx="7359162" cy="5632311"/>
          </a:xfrm>
          <a:prstGeom prst="rect">
            <a:avLst/>
          </a:prstGeom>
          <a:noFill/>
        </p:spPr>
        <p:txBody>
          <a:bodyPr wrap="square" rtlCol="0">
            <a:spAutoFit/>
          </a:bodyPr>
          <a:lstStyle/>
          <a:p>
            <a:r>
              <a:rPr lang="en-US" b="1" dirty="0"/>
              <a:t>Committee </a:t>
            </a:r>
            <a:r>
              <a:rPr lang="en-US" b="1" dirty="0" smtClean="0"/>
              <a:t>Responsibilities: </a:t>
            </a:r>
          </a:p>
          <a:p>
            <a:endParaRPr lang="en-US" b="1" dirty="0" smtClean="0"/>
          </a:p>
          <a:p>
            <a:pPr marL="285750" indent="-285750">
              <a:buFont typeface="Wingdings" panose="05000000000000000000" pitchFamily="2" charset="2"/>
              <a:buChar char="Ø"/>
            </a:pPr>
            <a:r>
              <a:rPr lang="en-US" dirty="0"/>
              <a:t>The Committee will meet at least twice yearly in a meeting that is open to the public and publicized on both the City’s MIT website and the City’s public meeting website.  Meetings may be in person or virtual.  If virtual meetings are needed, options include:</a:t>
            </a:r>
          </a:p>
          <a:p>
            <a:pPr marL="742950" lvl="1" indent="-285750">
              <a:buFont typeface="Wingdings" panose="05000000000000000000" pitchFamily="2" charset="2"/>
              <a:buChar char="Ø"/>
            </a:pPr>
            <a:endParaRPr lang="en-US" dirty="0" smtClean="0"/>
          </a:p>
          <a:p>
            <a:pPr marL="1200150" lvl="2" indent="-285750">
              <a:buFont typeface="Arial" panose="020B0604020202020204" pitchFamily="34" charset="0"/>
              <a:buChar char="•"/>
            </a:pPr>
            <a:r>
              <a:rPr lang="en-US" dirty="0" smtClean="0"/>
              <a:t>live </a:t>
            </a:r>
            <a:r>
              <a:rPr lang="en-US" dirty="0"/>
              <a:t>streamed on the City’s You Tube channel,</a:t>
            </a:r>
          </a:p>
          <a:p>
            <a:pPr marL="1200150" lvl="2" indent="-285750">
              <a:buFont typeface="Arial" panose="020B0604020202020204" pitchFamily="34" charset="0"/>
              <a:buChar char="•"/>
            </a:pPr>
            <a:r>
              <a:rPr lang="en-US" dirty="0"/>
              <a:t>Zoom meeting, or </a:t>
            </a:r>
          </a:p>
          <a:p>
            <a:pPr marL="1200150" lvl="2" indent="-285750">
              <a:buFont typeface="Arial" panose="020B0604020202020204" pitchFamily="34" charset="0"/>
              <a:buChar char="•"/>
            </a:pPr>
            <a:r>
              <a:rPr lang="en-US" dirty="0"/>
              <a:t>Other virtual options</a:t>
            </a:r>
          </a:p>
          <a:p>
            <a:pPr lvl="2"/>
            <a:r>
              <a:rPr lang="en-US" dirty="0"/>
              <a:t> </a:t>
            </a:r>
          </a:p>
          <a:p>
            <a:pPr marL="285750" indent="-285750">
              <a:buFont typeface="Wingdings" panose="05000000000000000000" pitchFamily="2" charset="2"/>
              <a:buChar char="Ø"/>
            </a:pPr>
            <a:r>
              <a:rPr lang="en-US" dirty="0"/>
              <a:t>Notice of the Columbia Prepares Advisory Committee activities including meeting times and places, meeting materials and reports, meeting minutes, and other relevant items will be posted on the CDBG-MIT web page (</a:t>
            </a:r>
            <a:r>
              <a:rPr lang="en-US" dirty="0">
                <a:hlinkClick r:id="rId2"/>
              </a:rPr>
              <a:t>https://mit.columbiasc.gov</a:t>
            </a:r>
            <a:r>
              <a:rPr lang="en-US" dirty="0"/>
              <a:t>). </a:t>
            </a:r>
          </a:p>
          <a:p>
            <a:r>
              <a:rPr lang="en-US" dirty="0"/>
              <a:t/>
            </a:r>
            <a:br>
              <a:rPr lang="en-US" dirty="0"/>
            </a:br>
            <a:r>
              <a:rPr lang="en-US" dirty="0"/>
              <a:t> </a:t>
            </a:r>
          </a:p>
          <a:p>
            <a:endParaRPr lang="en-US" b="1" dirty="0"/>
          </a:p>
        </p:txBody>
      </p:sp>
    </p:spTree>
    <p:extLst>
      <p:ext uri="{BB962C8B-B14F-4D97-AF65-F5344CB8AC3E}">
        <p14:creationId xmlns:p14="http://schemas.microsoft.com/office/powerpoint/2010/main" val="24902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09D-CFE2-4674-A79B-75B63BD52AD4}"/>
              </a:ext>
            </a:extLst>
          </p:cNvPr>
          <p:cNvSpPr>
            <a:spLocks noGrp="1"/>
          </p:cNvSpPr>
          <p:nvPr>
            <p:ph type="title"/>
          </p:nvPr>
        </p:nvSpPr>
        <p:spPr>
          <a:xfrm>
            <a:off x="677333" y="609601"/>
            <a:ext cx="9468989" cy="665284"/>
          </a:xfrm>
        </p:spPr>
        <p:txBody>
          <a:bodyPr>
            <a:normAutofit fontScale="90000"/>
          </a:bodyPr>
          <a:lstStyle/>
          <a:p>
            <a:r>
              <a:rPr lang="en-US" dirty="0" smtClean="0"/>
              <a:t>Columbia Prepares Advisory Committee, Cont’d.</a:t>
            </a:r>
            <a:r>
              <a:rPr lang="en-US" dirty="0"/>
              <a:t/>
            </a:r>
            <a:br>
              <a:rPr lang="en-US" dirty="0"/>
            </a:br>
            <a:endParaRPr lang="en-US" dirty="0"/>
          </a:p>
        </p:txBody>
      </p:sp>
      <p:sp>
        <p:nvSpPr>
          <p:cNvPr id="3" name="TextBox 2"/>
          <p:cNvSpPr txBox="1"/>
          <p:nvPr/>
        </p:nvSpPr>
        <p:spPr>
          <a:xfrm>
            <a:off x="879231" y="1274885"/>
            <a:ext cx="7359162" cy="646331"/>
          </a:xfrm>
          <a:prstGeom prst="rect">
            <a:avLst/>
          </a:prstGeom>
          <a:noFill/>
        </p:spPr>
        <p:txBody>
          <a:bodyPr wrap="square" rtlCol="0">
            <a:spAutoFit/>
          </a:bodyPr>
          <a:lstStyle/>
          <a:p>
            <a:r>
              <a:rPr lang="en-US" b="1" dirty="0"/>
              <a:t>Committee </a:t>
            </a:r>
            <a:r>
              <a:rPr lang="en-US" b="1" dirty="0" smtClean="0"/>
              <a:t>Responsibilities: </a:t>
            </a:r>
          </a:p>
          <a:p>
            <a:endParaRPr lang="en-US" b="1" dirty="0"/>
          </a:p>
        </p:txBody>
      </p:sp>
      <p:sp>
        <p:nvSpPr>
          <p:cNvPr id="4" name="TextBox 3"/>
          <p:cNvSpPr txBox="1"/>
          <p:nvPr/>
        </p:nvSpPr>
        <p:spPr>
          <a:xfrm>
            <a:off x="879231" y="1940169"/>
            <a:ext cx="794824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 agenda for each meeting will be published on the websites at least 72 hours in advance of the meeting and will, at a minimum, include the following</a:t>
            </a:r>
            <a:r>
              <a:rPr lang="en-US" dirty="0" smtClean="0"/>
              <a:t>:</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Receive and review reports on the status of all CDBG-MIT funded projects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Provide input on any changes to HUD-approved CDBG-MIT projects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Provide input on any new CDBG-MIT projects under consideration</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Entertain public input, comments and questions.</a:t>
            </a:r>
          </a:p>
        </p:txBody>
      </p:sp>
    </p:spTree>
    <p:extLst>
      <p:ext uri="{BB962C8B-B14F-4D97-AF65-F5344CB8AC3E}">
        <p14:creationId xmlns:p14="http://schemas.microsoft.com/office/powerpoint/2010/main" val="29725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09D-CFE2-4674-A79B-75B63BD52AD4}"/>
              </a:ext>
            </a:extLst>
          </p:cNvPr>
          <p:cNvSpPr>
            <a:spLocks noGrp="1"/>
          </p:cNvSpPr>
          <p:nvPr>
            <p:ph type="title"/>
          </p:nvPr>
        </p:nvSpPr>
        <p:spPr>
          <a:xfrm>
            <a:off x="677333" y="609601"/>
            <a:ext cx="9468989" cy="665284"/>
          </a:xfrm>
        </p:spPr>
        <p:txBody>
          <a:bodyPr>
            <a:normAutofit fontScale="90000"/>
          </a:bodyPr>
          <a:lstStyle/>
          <a:p>
            <a:r>
              <a:rPr lang="en-US" dirty="0" smtClean="0"/>
              <a:t>Columbia Prepares Advisory Committee, Cont’d.</a:t>
            </a:r>
            <a:r>
              <a:rPr lang="en-US" dirty="0"/>
              <a:t/>
            </a:r>
            <a:br>
              <a:rPr lang="en-US" dirty="0"/>
            </a:br>
            <a:endParaRPr lang="en-US" dirty="0"/>
          </a:p>
        </p:txBody>
      </p:sp>
      <p:sp>
        <p:nvSpPr>
          <p:cNvPr id="3" name="TextBox 2"/>
          <p:cNvSpPr txBox="1"/>
          <p:nvPr/>
        </p:nvSpPr>
        <p:spPr>
          <a:xfrm>
            <a:off x="879231" y="1274885"/>
            <a:ext cx="7359162" cy="5632311"/>
          </a:xfrm>
          <a:prstGeom prst="rect">
            <a:avLst/>
          </a:prstGeom>
          <a:noFill/>
        </p:spPr>
        <p:txBody>
          <a:bodyPr wrap="square" rtlCol="0">
            <a:spAutoFit/>
          </a:bodyPr>
          <a:lstStyle/>
          <a:p>
            <a:r>
              <a:rPr lang="en-US" b="1" dirty="0" smtClean="0"/>
              <a:t>Committee Membership:</a:t>
            </a:r>
          </a:p>
          <a:p>
            <a:endParaRPr lang="en-US" b="1" dirty="0"/>
          </a:p>
          <a:p>
            <a:pPr marL="285750" indent="-285750">
              <a:buFont typeface="Arial" panose="020B0604020202020204" pitchFamily="34" charset="0"/>
              <a:buChar char="•"/>
            </a:pPr>
            <a:r>
              <a:rPr lang="en-US" dirty="0"/>
              <a:t>The Committee will have seven (7) members, to be approved by the City Council.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Nominees must include some individuals that represent low- and moderate-income constituencies.  Examples could include representatives of neighborhood associations or other organizations serving low- and moderate-income areas. No organization can have more than one member on the Advisory Committee.  Those individuals currently serving on other City-appointed boards are not eligible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Members will serve for a two-year term and may serve a maximum of two consecutive terms.  The Committee will elect a Chair at its first meeting each calendar year to serve for one two-year term.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decisions or recommendations the Committee elects to make will be by majority vote of the members present</a:t>
            </a:r>
            <a:r>
              <a:rPr lang="en-US" dirty="0" smtClean="0"/>
              <a:t>.</a:t>
            </a:r>
            <a:endParaRPr lang="en-US" dirty="0"/>
          </a:p>
        </p:txBody>
      </p:sp>
    </p:spTree>
    <p:extLst>
      <p:ext uri="{BB962C8B-B14F-4D97-AF65-F5344CB8AC3E}">
        <p14:creationId xmlns:p14="http://schemas.microsoft.com/office/powerpoint/2010/main" val="191485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09D-CFE2-4674-A79B-75B63BD52AD4}"/>
              </a:ext>
            </a:extLst>
          </p:cNvPr>
          <p:cNvSpPr>
            <a:spLocks noGrp="1"/>
          </p:cNvSpPr>
          <p:nvPr>
            <p:ph type="title"/>
          </p:nvPr>
        </p:nvSpPr>
        <p:spPr>
          <a:xfrm>
            <a:off x="677333" y="609601"/>
            <a:ext cx="9468989" cy="665284"/>
          </a:xfrm>
        </p:spPr>
        <p:txBody>
          <a:bodyPr>
            <a:normAutofit fontScale="90000"/>
          </a:bodyPr>
          <a:lstStyle/>
          <a:p>
            <a:r>
              <a:rPr lang="en-US" dirty="0" smtClean="0"/>
              <a:t>Columbia Prepares Advisory Committee, Cont’d.</a:t>
            </a:r>
            <a:r>
              <a:rPr lang="en-US" dirty="0"/>
              <a:t/>
            </a:r>
            <a:br>
              <a:rPr lang="en-US" dirty="0"/>
            </a:br>
            <a:endParaRPr lang="en-US" dirty="0"/>
          </a:p>
        </p:txBody>
      </p:sp>
      <p:sp>
        <p:nvSpPr>
          <p:cNvPr id="3" name="TextBox 2"/>
          <p:cNvSpPr txBox="1"/>
          <p:nvPr/>
        </p:nvSpPr>
        <p:spPr>
          <a:xfrm>
            <a:off x="879231" y="1274885"/>
            <a:ext cx="7359162" cy="4524315"/>
          </a:xfrm>
          <a:prstGeom prst="rect">
            <a:avLst/>
          </a:prstGeom>
          <a:noFill/>
        </p:spPr>
        <p:txBody>
          <a:bodyPr wrap="square" rtlCol="0">
            <a:spAutoFit/>
          </a:bodyPr>
          <a:lstStyle/>
          <a:p>
            <a:r>
              <a:rPr lang="en-US" b="1" dirty="0" smtClean="0"/>
              <a:t>Membership:</a:t>
            </a:r>
          </a:p>
          <a:p>
            <a:endParaRPr lang="en-US" b="1" dirty="0" smtClean="0"/>
          </a:p>
          <a:p>
            <a:pPr marL="285750" indent="-285750">
              <a:buFont typeface="Arial" panose="020B0604020202020204" pitchFamily="34" charset="0"/>
              <a:buChar char="•"/>
            </a:pPr>
            <a:r>
              <a:rPr lang="en-US" dirty="0"/>
              <a:t>Any decisions or recommendations the Committee elects to make will be by majority vote of the members present</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Director of the Office of Community Development will be responsible for report preparation and for facilitating Committee discussion as needed</a:t>
            </a:r>
            <a:r>
              <a:rPr lang="en-US" dirty="0" smtClean="0"/>
              <a:t>.</a:t>
            </a:r>
          </a:p>
          <a:p>
            <a:pPr marL="285750" indent="-285750">
              <a:buFont typeface="Arial" panose="020B0604020202020204" pitchFamily="34" charset="0"/>
              <a:buChar char="•"/>
            </a:pPr>
            <a:endParaRPr lang="en-US" dirty="0"/>
          </a:p>
          <a:p>
            <a:r>
              <a:rPr lang="en-US" b="1" dirty="0"/>
              <a:t>Committee </a:t>
            </a:r>
            <a:r>
              <a:rPr lang="en-US" b="1" dirty="0" smtClean="0"/>
              <a:t>Outputs:</a:t>
            </a:r>
          </a:p>
          <a:p>
            <a:endParaRPr lang="en-US" b="1" dirty="0"/>
          </a:p>
          <a:p>
            <a:pPr marL="285750" indent="-285750">
              <a:buFont typeface="Arial" panose="020B0604020202020204" pitchFamily="34" charset="0"/>
              <a:buChar char="•"/>
            </a:pPr>
            <a:r>
              <a:rPr lang="en-US" dirty="0"/>
              <a:t>The minutes of each Columbia Prepares Advisory Committee meeting, along with any report and presentations will become part of the public record. These will be posted on the City of Columbia’s CDBG-MIT website.</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2153517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6291-7AF7-4F59-A485-FA4466408B92}"/>
              </a:ext>
            </a:extLst>
          </p:cNvPr>
          <p:cNvSpPr>
            <a:spLocks noGrp="1"/>
          </p:cNvSpPr>
          <p:nvPr>
            <p:ph type="title"/>
          </p:nvPr>
        </p:nvSpPr>
        <p:spPr>
          <a:xfrm>
            <a:off x="1338028" y="132686"/>
            <a:ext cx="7766936" cy="1029677"/>
          </a:xfrm>
        </p:spPr>
        <p:txBody>
          <a:bodyPr vert="horz" lIns="91440" tIns="45720" rIns="91440" bIns="45720" rtlCol="0" anchor="b">
            <a:normAutofit/>
          </a:bodyPr>
          <a:lstStyle/>
          <a:p>
            <a:pPr algn="ctr"/>
            <a:r>
              <a:rPr lang="en-US" sz="5400" b="1" dirty="0">
                <a:latin typeface="+mn-lt"/>
              </a:rPr>
              <a:t>Questions?</a:t>
            </a:r>
          </a:p>
        </p:txBody>
      </p:sp>
      <p:sp>
        <p:nvSpPr>
          <p:cNvPr id="29" name="Title 1">
            <a:extLst>
              <a:ext uri="{FF2B5EF4-FFF2-40B4-BE49-F238E27FC236}">
                <a16:creationId xmlns:a16="http://schemas.microsoft.com/office/drawing/2014/main" id="{ECD1435B-74AB-4C93-9883-8CA44F7EB5AB}"/>
              </a:ext>
            </a:extLst>
          </p:cNvPr>
          <p:cNvSpPr txBox="1">
            <a:spLocks/>
          </p:cNvSpPr>
          <p:nvPr/>
        </p:nvSpPr>
        <p:spPr>
          <a:xfrm>
            <a:off x="2128479" y="2597309"/>
            <a:ext cx="5788118" cy="122115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smtClean="0">
                <a:latin typeface="+mn-lt"/>
              </a:rPr>
              <a:t>Thank You!</a:t>
            </a:r>
            <a:endParaRPr lang="en-US" sz="6000" b="1" dirty="0">
              <a:latin typeface="+mn-lt"/>
            </a:endParaRPr>
          </a:p>
        </p:txBody>
      </p:sp>
      <p:sp>
        <p:nvSpPr>
          <p:cNvPr id="3" name="TextBox 2"/>
          <p:cNvSpPr txBox="1"/>
          <p:nvPr/>
        </p:nvSpPr>
        <p:spPr>
          <a:xfrm>
            <a:off x="2435469" y="4255477"/>
            <a:ext cx="5481127" cy="2092881"/>
          </a:xfrm>
          <a:prstGeom prst="rect">
            <a:avLst/>
          </a:prstGeom>
          <a:noFill/>
        </p:spPr>
        <p:txBody>
          <a:bodyPr wrap="square" rtlCol="0">
            <a:spAutoFit/>
          </a:bodyPr>
          <a:lstStyle/>
          <a:p>
            <a:r>
              <a:rPr lang="en-US" sz="1600" b="1" dirty="0" smtClean="0">
                <a:solidFill>
                  <a:schemeClr val="accent1"/>
                </a:solidFill>
                <a:latin typeface="Bradley Hand ITC" panose="03070402050302030203" pitchFamily="66" charset="0"/>
              </a:rPr>
              <a:t>Community Development Department</a:t>
            </a:r>
          </a:p>
          <a:p>
            <a:r>
              <a:rPr lang="en-US" sz="1600" b="1" dirty="0" smtClean="0">
                <a:solidFill>
                  <a:schemeClr val="accent1"/>
                </a:solidFill>
                <a:latin typeface="Bradley Hand ITC" panose="03070402050302030203" pitchFamily="66" charset="0"/>
              </a:rPr>
              <a:t>1401 Main Street, 4</a:t>
            </a:r>
            <a:r>
              <a:rPr lang="en-US" sz="1600" b="1" baseline="30000" dirty="0" smtClean="0">
                <a:solidFill>
                  <a:schemeClr val="accent1"/>
                </a:solidFill>
                <a:latin typeface="Bradley Hand ITC" panose="03070402050302030203" pitchFamily="66" charset="0"/>
              </a:rPr>
              <a:t>th</a:t>
            </a:r>
            <a:r>
              <a:rPr lang="en-US" sz="1600" b="1" dirty="0" smtClean="0">
                <a:solidFill>
                  <a:schemeClr val="accent1"/>
                </a:solidFill>
                <a:latin typeface="Bradley Hand ITC" panose="03070402050302030203" pitchFamily="66" charset="0"/>
              </a:rPr>
              <a:t> Floor</a:t>
            </a:r>
          </a:p>
          <a:p>
            <a:r>
              <a:rPr lang="en-US" sz="1600" b="1" dirty="0" smtClean="0">
                <a:solidFill>
                  <a:schemeClr val="accent1"/>
                </a:solidFill>
                <a:latin typeface="Bradley Hand ITC" panose="03070402050302030203" pitchFamily="66" charset="0"/>
              </a:rPr>
              <a:t>Columbia, SC 29201</a:t>
            </a:r>
          </a:p>
          <a:p>
            <a:r>
              <a:rPr lang="en-US" sz="1600" b="1" dirty="0" smtClean="0">
                <a:solidFill>
                  <a:schemeClr val="accent1"/>
                </a:solidFill>
                <a:latin typeface="Bradley Hand ITC" panose="03070402050302030203" pitchFamily="66" charset="0"/>
              </a:rPr>
              <a:t>Office: 803-545-3373</a:t>
            </a:r>
          </a:p>
          <a:p>
            <a:r>
              <a:rPr lang="en-US" sz="1600" b="1" dirty="0" smtClean="0">
                <a:solidFill>
                  <a:schemeClr val="accent1"/>
                </a:solidFill>
                <a:latin typeface="Bradley Hand ITC" panose="03070402050302030203" pitchFamily="66" charset="0"/>
              </a:rPr>
              <a:t>Dept.Website: </a:t>
            </a:r>
            <a:r>
              <a:rPr lang="en-US" sz="1600" b="1" dirty="0" smtClean="0">
                <a:solidFill>
                  <a:schemeClr val="accent1"/>
                </a:solidFill>
                <a:latin typeface="Bradley Hand ITC" panose="03070402050302030203" pitchFamily="66" charset="0"/>
                <a:hlinkClick r:id="rId2"/>
              </a:rPr>
              <a:t>CommunityDevelopment@columbiasc.gov</a:t>
            </a:r>
            <a:r>
              <a:rPr lang="en-US" sz="1600" b="1" dirty="0" smtClean="0">
                <a:solidFill>
                  <a:schemeClr val="accent1"/>
                </a:solidFill>
                <a:latin typeface="Bradley Hand ITC" panose="03070402050302030203" pitchFamily="66" charset="0"/>
              </a:rPr>
              <a:t> </a:t>
            </a:r>
          </a:p>
          <a:p>
            <a:r>
              <a:rPr lang="en-US" sz="1600" b="1" dirty="0" smtClean="0">
                <a:solidFill>
                  <a:schemeClr val="accent1"/>
                </a:solidFill>
                <a:latin typeface="Bradley Hand ITC" panose="03070402050302030203" pitchFamily="66" charset="0"/>
              </a:rPr>
              <a:t>MIT Website: https://mit.columbiasc.gov</a:t>
            </a:r>
          </a:p>
          <a:p>
            <a:endParaRPr lang="en-US" sz="1600" b="1" dirty="0" smtClean="0">
              <a:solidFill>
                <a:schemeClr val="accent1"/>
              </a:solidFill>
              <a:latin typeface="Bradley Hand ITC" panose="03070402050302030203" pitchFamily="66" charset="0"/>
            </a:endParaRPr>
          </a:p>
          <a:p>
            <a:endParaRPr lang="en-US" dirty="0"/>
          </a:p>
        </p:txBody>
      </p:sp>
      <p:pic>
        <p:nvPicPr>
          <p:cNvPr id="4" name="Picture 3"/>
          <p:cNvPicPr>
            <a:picLocks noChangeAspect="1"/>
          </p:cNvPicPr>
          <p:nvPr/>
        </p:nvPicPr>
        <p:blipFill>
          <a:blip r:embed="rId3"/>
          <a:stretch>
            <a:fillRect/>
          </a:stretch>
        </p:blipFill>
        <p:spPr>
          <a:xfrm>
            <a:off x="675410" y="5683250"/>
            <a:ext cx="1184301" cy="1174750"/>
          </a:xfrm>
          <a:prstGeom prst="rect">
            <a:avLst/>
          </a:prstGeom>
        </p:spPr>
      </p:pic>
    </p:spTree>
    <p:extLst>
      <p:ext uri="{BB962C8B-B14F-4D97-AF65-F5344CB8AC3E}">
        <p14:creationId xmlns:p14="http://schemas.microsoft.com/office/powerpoint/2010/main" val="73773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09E6-DA2C-4318-8CBB-B35684BCCE58}"/>
              </a:ext>
            </a:extLst>
          </p:cNvPr>
          <p:cNvSpPr>
            <a:spLocks noGrp="1"/>
          </p:cNvSpPr>
          <p:nvPr>
            <p:ph type="title"/>
          </p:nvPr>
        </p:nvSpPr>
        <p:spPr>
          <a:xfrm>
            <a:off x="677334" y="609599"/>
            <a:ext cx="8596668" cy="1164961"/>
          </a:xfrm>
        </p:spPr>
        <p:txBody>
          <a:bodyPr>
            <a:normAutofit fontScale="90000"/>
          </a:bodyPr>
          <a:lstStyle/>
          <a:p>
            <a:pPr algn="ctr"/>
            <a:r>
              <a:rPr lang="en-US" dirty="0" smtClean="0">
                <a:latin typeface="+mn-lt"/>
              </a:rPr>
              <a:t>CDBG-MIT Grant Guidelines</a:t>
            </a:r>
            <a:br>
              <a:rPr lang="en-US" dirty="0" smtClean="0">
                <a:latin typeface="+mn-lt"/>
              </a:rPr>
            </a:br>
            <a:r>
              <a:rPr lang="en-US" dirty="0" smtClean="0">
                <a:latin typeface="+mn-lt"/>
              </a:rPr>
              <a:t>FR Docket N. FR-6109-N-02</a:t>
            </a:r>
            <a:endParaRPr lang="en-US" dirty="0">
              <a:latin typeface="+mn-lt"/>
            </a:endParaRPr>
          </a:p>
        </p:txBody>
      </p:sp>
      <p:sp>
        <p:nvSpPr>
          <p:cNvPr id="3" name="Content Placeholder 2">
            <a:extLst>
              <a:ext uri="{FF2B5EF4-FFF2-40B4-BE49-F238E27FC236}">
                <a16:creationId xmlns:a16="http://schemas.microsoft.com/office/drawing/2014/main" id="{8716514C-BB04-44B4-8704-93F22627CDB7}"/>
              </a:ext>
            </a:extLst>
          </p:cNvPr>
          <p:cNvSpPr>
            <a:spLocks noGrp="1"/>
          </p:cNvSpPr>
          <p:nvPr>
            <p:ph idx="1"/>
          </p:nvPr>
        </p:nvSpPr>
        <p:spPr>
          <a:xfrm>
            <a:off x="677334" y="2231761"/>
            <a:ext cx="8596668" cy="3880773"/>
          </a:xfrm>
        </p:spPr>
        <p:txBody>
          <a:bodyPr>
            <a:normAutofit/>
          </a:bodyPr>
          <a:lstStyle/>
          <a:p>
            <a:r>
              <a:rPr lang="en-US" sz="2000" dirty="0" smtClean="0"/>
              <a:t>Provides Overview and Policy Objectives</a:t>
            </a:r>
          </a:p>
          <a:p>
            <a:r>
              <a:rPr lang="en-US" sz="2000" dirty="0" smtClean="0"/>
              <a:t>Use of CDBG-MIT Funds</a:t>
            </a:r>
          </a:p>
          <a:p>
            <a:r>
              <a:rPr lang="en-US" sz="2000" dirty="0" smtClean="0"/>
              <a:t>Allocations</a:t>
            </a:r>
          </a:p>
          <a:p>
            <a:r>
              <a:rPr lang="en-US" sz="2000" dirty="0" smtClean="0"/>
              <a:t>Overview of Grant Process</a:t>
            </a:r>
          </a:p>
          <a:p>
            <a:r>
              <a:rPr lang="en-US" sz="2000" dirty="0" smtClean="0"/>
              <a:t>Certification and Collection of Information</a:t>
            </a:r>
          </a:p>
          <a:p>
            <a:r>
              <a:rPr lang="en-US" sz="2000" dirty="0" smtClean="0"/>
              <a:t>Duration of Funding</a:t>
            </a:r>
          </a:p>
          <a:p>
            <a:r>
              <a:rPr lang="en-US" sz="2000" dirty="0" smtClean="0"/>
              <a:t>Catalog of Federal Domestic Assistance</a:t>
            </a:r>
          </a:p>
          <a:p>
            <a:r>
              <a:rPr lang="en-US" sz="2000" dirty="0" smtClean="0"/>
              <a:t>Finding of No Significant Impact</a:t>
            </a:r>
          </a:p>
        </p:txBody>
      </p:sp>
    </p:spTree>
    <p:extLst>
      <p:ext uri="{BB962C8B-B14F-4D97-AF65-F5344CB8AC3E}">
        <p14:creationId xmlns:p14="http://schemas.microsoft.com/office/powerpoint/2010/main" val="405215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09E6-DA2C-4318-8CBB-B35684BCCE58}"/>
              </a:ext>
            </a:extLst>
          </p:cNvPr>
          <p:cNvSpPr>
            <a:spLocks noGrp="1"/>
          </p:cNvSpPr>
          <p:nvPr>
            <p:ph type="title"/>
          </p:nvPr>
        </p:nvSpPr>
        <p:spPr/>
        <p:txBody>
          <a:bodyPr/>
          <a:lstStyle/>
          <a:p>
            <a:r>
              <a:rPr lang="en-US" dirty="0">
                <a:latin typeface="+mn-lt"/>
              </a:rPr>
              <a:t>What are CDBG-MIT Funds?</a:t>
            </a:r>
          </a:p>
        </p:txBody>
      </p:sp>
      <p:sp>
        <p:nvSpPr>
          <p:cNvPr id="3" name="Content Placeholder 2">
            <a:extLst>
              <a:ext uri="{FF2B5EF4-FFF2-40B4-BE49-F238E27FC236}">
                <a16:creationId xmlns:a16="http://schemas.microsoft.com/office/drawing/2014/main" id="{8716514C-BB04-44B4-8704-93F22627CDB7}"/>
              </a:ext>
            </a:extLst>
          </p:cNvPr>
          <p:cNvSpPr>
            <a:spLocks noGrp="1"/>
          </p:cNvSpPr>
          <p:nvPr>
            <p:ph idx="1"/>
          </p:nvPr>
        </p:nvSpPr>
        <p:spPr/>
        <p:txBody>
          <a:bodyPr>
            <a:normAutofit fontScale="92500" lnSpcReduction="10000"/>
          </a:bodyPr>
          <a:lstStyle/>
          <a:p>
            <a:r>
              <a:rPr lang="en-US" sz="2000" dirty="0"/>
              <a:t>The Department of Housing and Urban Development (HUD) has allocated $18,585,000 </a:t>
            </a:r>
            <a:r>
              <a:rPr lang="en-US" sz="2000" dirty="0" smtClean="0"/>
              <a:t>to the City of Columbia in </a:t>
            </a:r>
            <a:r>
              <a:rPr lang="en-US" sz="2000" b="1" dirty="0"/>
              <a:t>Community Development Block Grant funds for Mitigation (CDBG-MIT).</a:t>
            </a:r>
          </a:p>
          <a:p>
            <a:r>
              <a:rPr lang="en-US" sz="2000" dirty="0"/>
              <a:t>The Notice requires that all activities using the CDBG-MIT funds must meet HUD’s definition of mitigation.</a:t>
            </a:r>
          </a:p>
          <a:p>
            <a:pPr lvl="1"/>
            <a:r>
              <a:rPr lang="en-US" sz="2000" b="1" i="1" dirty="0"/>
              <a:t>Mitigation: </a:t>
            </a:r>
            <a:r>
              <a:rPr lang="en-US" sz="2000" i="1" dirty="0"/>
              <a:t>Activities that increase resilience to disasters and reduce or eliminate the long-term risk of loss of life, injury, damage to and loss of property, and suffering and hardship, by </a:t>
            </a:r>
            <a:r>
              <a:rPr lang="en-US" sz="2000" b="1" i="1" dirty="0"/>
              <a:t>lessening the impact of future disasters</a:t>
            </a:r>
            <a:r>
              <a:rPr lang="en-US" sz="2000" i="1" dirty="0"/>
              <a:t>.</a:t>
            </a:r>
          </a:p>
          <a:p>
            <a:r>
              <a:rPr lang="en-US" sz="2000" dirty="0"/>
              <a:t>The CDBG-MIT funds represent a unique and significant opportunity to carry out strategic and high-impact activities to mitigate future disasters.</a:t>
            </a:r>
          </a:p>
        </p:txBody>
      </p:sp>
    </p:spTree>
    <p:extLst>
      <p:ext uri="{BB962C8B-B14F-4D97-AF65-F5344CB8AC3E}">
        <p14:creationId xmlns:p14="http://schemas.microsoft.com/office/powerpoint/2010/main" val="1937636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818-2D0E-4EBE-AAFC-C8511437E8B2}"/>
              </a:ext>
            </a:extLst>
          </p:cNvPr>
          <p:cNvSpPr>
            <a:spLocks noGrp="1"/>
          </p:cNvSpPr>
          <p:nvPr>
            <p:ph type="title"/>
          </p:nvPr>
        </p:nvSpPr>
        <p:spPr/>
        <p:txBody>
          <a:bodyPr>
            <a:normAutofit fontScale="90000"/>
          </a:bodyPr>
          <a:lstStyle/>
          <a:p>
            <a:r>
              <a:rPr lang="en-US" dirty="0">
                <a:latin typeface="+mn-lt"/>
              </a:rPr>
              <a:t>HUD Purpose for the CDBG-MIT Funds</a:t>
            </a:r>
            <a:r>
              <a:rPr lang="en-US" dirty="0">
                <a:solidFill>
                  <a:schemeClr val="accent1">
                    <a:lumMod val="50000"/>
                  </a:schemeClr>
                </a:solidFill>
                <a:latin typeface="+mn-lt"/>
              </a:rPr>
              <a:t/>
            </a:r>
            <a:br>
              <a:rPr lang="en-US" dirty="0">
                <a:solidFill>
                  <a:schemeClr val="accent1">
                    <a:lumMod val="50000"/>
                  </a:schemeClr>
                </a:solidFill>
                <a:latin typeface="+mn-lt"/>
              </a:rPr>
            </a:br>
            <a:endParaRPr lang="en-US"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580B8F81-447D-42C9-8AE6-161F921F7D67}"/>
              </a:ext>
            </a:extLst>
          </p:cNvPr>
          <p:cNvSpPr>
            <a:spLocks noGrp="1"/>
          </p:cNvSpPr>
          <p:nvPr>
            <p:ph idx="1"/>
          </p:nvPr>
        </p:nvSpPr>
        <p:spPr>
          <a:xfrm>
            <a:off x="677334" y="1774561"/>
            <a:ext cx="8596668" cy="4246095"/>
          </a:xfrm>
        </p:spPr>
        <p:txBody>
          <a:bodyPr>
            <a:normAutofit lnSpcReduction="10000"/>
          </a:bodyPr>
          <a:lstStyle/>
          <a:p>
            <a:r>
              <a:rPr lang="en-US" dirty="0"/>
              <a:t>Support </a:t>
            </a:r>
            <a:r>
              <a:rPr lang="en-US" b="1" dirty="0"/>
              <a:t>data-informed investments </a:t>
            </a:r>
            <a:r>
              <a:rPr lang="en-US" dirty="0"/>
              <a:t>in high-impact projects that will reduce risks attributable to natural disasters.</a:t>
            </a:r>
          </a:p>
          <a:p>
            <a:pPr lvl="1"/>
            <a:r>
              <a:rPr lang="en-US" sz="1800" dirty="0"/>
              <a:t>Analysis to include the risk reduction to </a:t>
            </a:r>
            <a:r>
              <a:rPr lang="en-US" sz="1800" b="1" dirty="0"/>
              <a:t>Community Lifelines </a:t>
            </a:r>
            <a:r>
              <a:rPr lang="en-US" sz="1800" dirty="0"/>
              <a:t>such as:</a:t>
            </a:r>
          </a:p>
          <a:p>
            <a:pPr lvl="1"/>
            <a:endParaRPr lang="en-US" sz="1800" dirty="0"/>
          </a:p>
          <a:p>
            <a:pPr lvl="1"/>
            <a:endParaRPr lang="en-US" sz="1800" dirty="0"/>
          </a:p>
          <a:p>
            <a:pPr marL="457200" lvl="1" indent="0">
              <a:buNone/>
            </a:pPr>
            <a:endParaRPr lang="en-US" sz="1800" dirty="0"/>
          </a:p>
          <a:p>
            <a:endParaRPr lang="en-US" dirty="0"/>
          </a:p>
          <a:p>
            <a:r>
              <a:rPr lang="en-US" dirty="0"/>
              <a:t>Support the </a:t>
            </a:r>
            <a:r>
              <a:rPr lang="en-US" b="1" dirty="0"/>
              <a:t>adoption of policies </a:t>
            </a:r>
            <a:r>
              <a:rPr lang="en-US" dirty="0"/>
              <a:t>that reflect local and regional priorities having long-lasting effects on community risk reduction.</a:t>
            </a:r>
          </a:p>
          <a:p>
            <a:r>
              <a:rPr lang="en-US" b="1" dirty="0"/>
              <a:t>Build capacity </a:t>
            </a:r>
            <a:r>
              <a:rPr lang="en-US" dirty="0"/>
              <a:t>of States and local governments to analyze disaster risks and to update hazard mitigation plans through data and meaningful community engagement.</a:t>
            </a:r>
          </a:p>
        </p:txBody>
      </p:sp>
      <p:pic>
        <p:nvPicPr>
          <p:cNvPr id="4" name="Picture 3">
            <a:extLst>
              <a:ext uri="{FF2B5EF4-FFF2-40B4-BE49-F238E27FC236}">
                <a16:creationId xmlns:a16="http://schemas.microsoft.com/office/drawing/2014/main" id="{74AC3A39-5B81-44EF-894C-853BDCE613C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7334" y="2981903"/>
            <a:ext cx="9121184" cy="1401629"/>
          </a:xfrm>
          <a:prstGeom prst="rect">
            <a:avLst/>
          </a:prstGeom>
        </p:spPr>
      </p:pic>
    </p:spTree>
    <p:extLst>
      <p:ext uri="{BB962C8B-B14F-4D97-AF65-F5344CB8AC3E}">
        <p14:creationId xmlns:p14="http://schemas.microsoft.com/office/powerpoint/2010/main" val="121421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86392937-1E77-5A49-A496-1DFB4E747E26}"/>
              </a:ext>
            </a:extLst>
          </p:cNvPr>
          <p:cNvSpPr>
            <a:spLocks noGrp="1"/>
          </p:cNvSpPr>
          <p:nvPr>
            <p:ph type="title"/>
          </p:nvPr>
        </p:nvSpPr>
        <p:spPr/>
        <p:txBody>
          <a:bodyPr>
            <a:normAutofit/>
          </a:bodyPr>
          <a:lstStyle/>
          <a:p>
            <a:r>
              <a:rPr lang="en-US" sz="3400" dirty="0">
                <a:latin typeface="+mn-lt"/>
              </a:rPr>
              <a:t>Mitigation Needs Assessment Process </a:t>
            </a:r>
          </a:p>
        </p:txBody>
      </p:sp>
      <p:graphicFrame>
        <p:nvGraphicFramePr>
          <p:cNvPr id="5" name="Content Placeholder 4">
            <a:extLst>
              <a:ext uri="{FF2B5EF4-FFF2-40B4-BE49-F238E27FC236}">
                <a16:creationId xmlns:a16="http://schemas.microsoft.com/office/drawing/2014/main" id="{E5CEAD31-1B36-4B5F-976C-CE47B973EC71}"/>
              </a:ext>
            </a:extLst>
          </p:cNvPr>
          <p:cNvGraphicFramePr>
            <a:graphicFrameLocks noGrp="1"/>
          </p:cNvGraphicFramePr>
          <p:nvPr>
            <p:ph idx="1"/>
            <p:extLst>
              <p:ext uri="{D42A27DB-BD31-4B8C-83A1-F6EECF244321}">
                <p14:modId xmlns:p14="http://schemas.microsoft.com/office/powerpoint/2010/main" val="962273852"/>
              </p:ext>
            </p:extLst>
          </p:nvPr>
        </p:nvGraphicFramePr>
        <p:xfrm>
          <a:off x="587559" y="1388533"/>
          <a:ext cx="859631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31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B2823A-D082-4E34-BA0D-F86B60805D08}"/>
              </a:ext>
            </a:extLst>
          </p:cNvPr>
          <p:cNvSpPr>
            <a:spLocks noGrp="1"/>
          </p:cNvSpPr>
          <p:nvPr>
            <p:ph type="title"/>
          </p:nvPr>
        </p:nvSpPr>
        <p:spPr/>
        <p:txBody>
          <a:bodyPr>
            <a:normAutofit/>
          </a:bodyPr>
          <a:lstStyle/>
          <a:p>
            <a:pPr algn="ctr"/>
            <a:r>
              <a:rPr lang="en-US" dirty="0">
                <a:latin typeface="+mn-lt"/>
              </a:rPr>
              <a:t>Proposed Budget</a:t>
            </a:r>
          </a:p>
        </p:txBody>
      </p:sp>
      <p:pic>
        <p:nvPicPr>
          <p:cNvPr id="2" name="Picture 1"/>
          <p:cNvPicPr>
            <a:picLocks noChangeAspect="1"/>
          </p:cNvPicPr>
          <p:nvPr/>
        </p:nvPicPr>
        <p:blipFill>
          <a:blip r:embed="rId2"/>
          <a:stretch>
            <a:fillRect/>
          </a:stretch>
        </p:blipFill>
        <p:spPr>
          <a:xfrm>
            <a:off x="101460" y="1617785"/>
            <a:ext cx="9748416" cy="2594829"/>
          </a:xfrm>
          <a:prstGeom prst="rect">
            <a:avLst/>
          </a:prstGeom>
        </p:spPr>
      </p:pic>
    </p:spTree>
    <p:extLst>
      <p:ext uri="{BB962C8B-B14F-4D97-AF65-F5344CB8AC3E}">
        <p14:creationId xmlns:p14="http://schemas.microsoft.com/office/powerpoint/2010/main" val="297490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7343-FB7D-4FE2-8E32-B08FAAD243D7}"/>
              </a:ext>
            </a:extLst>
          </p:cNvPr>
          <p:cNvSpPr>
            <a:spLocks noGrp="1"/>
          </p:cNvSpPr>
          <p:nvPr>
            <p:ph type="title"/>
          </p:nvPr>
        </p:nvSpPr>
        <p:spPr>
          <a:xfrm>
            <a:off x="677333" y="609600"/>
            <a:ext cx="9670433" cy="778933"/>
          </a:xfrm>
        </p:spPr>
        <p:txBody>
          <a:bodyPr vert="horz" lIns="91440" tIns="45720" rIns="91440" bIns="45720" rtlCol="0" anchor="b">
            <a:noAutofit/>
          </a:bodyPr>
          <a:lstStyle/>
          <a:p>
            <a:pPr>
              <a:lnSpc>
                <a:spcPct val="90000"/>
              </a:lnSpc>
            </a:pPr>
            <a:r>
              <a:rPr lang="en-US" sz="3200" dirty="0">
                <a:latin typeface="+mn-lt"/>
              </a:rPr>
              <a:t>Potential Project: </a:t>
            </a:r>
            <a:br>
              <a:rPr lang="en-US" sz="3200" dirty="0">
                <a:latin typeface="+mn-lt"/>
              </a:rPr>
            </a:br>
            <a:r>
              <a:rPr lang="en-US" sz="3200" b="1" dirty="0">
                <a:latin typeface="+mn-lt"/>
              </a:rPr>
              <a:t>Olympia Fire Station</a:t>
            </a:r>
          </a:p>
        </p:txBody>
      </p:sp>
      <p:pic>
        <p:nvPicPr>
          <p:cNvPr id="17" name="Picture Placeholder 39">
            <a:extLst>
              <a:ext uri="{FF2B5EF4-FFF2-40B4-BE49-F238E27FC236}">
                <a16:creationId xmlns:a16="http://schemas.microsoft.com/office/drawing/2014/main" id="{D344D990-C477-4753-B2C5-564F38473437}"/>
              </a:ext>
            </a:extLst>
          </p:cNvPr>
          <p:cNvPicPr>
            <a:picLocks noChangeAspect="1"/>
          </p:cNvPicPr>
          <p:nvPr/>
        </p:nvPicPr>
        <p:blipFill rotWithShape="1">
          <a:blip r:embed="rId3">
            <a:extLst>
              <a:ext uri="{28A0092B-C50C-407E-A947-70E740481C1C}">
                <a14:useLocalDpi xmlns:a14="http://schemas.microsoft.com/office/drawing/2010/main" val="0"/>
              </a:ext>
            </a:extLst>
          </a:blip>
          <a:srcRect l="3213" t="4629" r="2546" b="202"/>
          <a:stretch/>
        </p:blipFill>
        <p:spPr>
          <a:xfrm>
            <a:off x="375728" y="1680328"/>
            <a:ext cx="2798987" cy="1833016"/>
          </a:xfrm>
          <a:prstGeom prst="rect">
            <a:avLst/>
          </a:prstGeom>
        </p:spPr>
      </p:pic>
      <p:pic>
        <p:nvPicPr>
          <p:cNvPr id="4" name="Picture 3" descr="A close up of a sign&#10;&#10;Description automatically generated">
            <a:extLst>
              <a:ext uri="{FF2B5EF4-FFF2-40B4-BE49-F238E27FC236}">
                <a16:creationId xmlns:a16="http://schemas.microsoft.com/office/drawing/2014/main" id="{91A50D9B-C8A1-4F3F-A15B-48CC3DF21C74}"/>
              </a:ext>
            </a:extLst>
          </p:cNvPr>
          <p:cNvPicPr>
            <a:picLocks noChangeAspect="1"/>
          </p:cNvPicPr>
          <p:nvPr/>
        </p:nvPicPr>
        <p:blipFill>
          <a:blip r:embed="rId4"/>
          <a:stretch>
            <a:fillRect/>
          </a:stretch>
        </p:blipFill>
        <p:spPr>
          <a:xfrm>
            <a:off x="677333" y="3649717"/>
            <a:ext cx="2172667" cy="2172667"/>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5C20770C-AA96-45A1-8340-0B56B5422948}"/>
              </a:ext>
            </a:extLst>
          </p:cNvPr>
          <p:cNvPicPr>
            <a:picLocks noChangeAspect="1"/>
          </p:cNvPicPr>
          <p:nvPr/>
        </p:nvPicPr>
        <p:blipFill>
          <a:blip r:embed="rId5"/>
          <a:stretch>
            <a:fillRect/>
          </a:stretch>
        </p:blipFill>
        <p:spPr>
          <a:xfrm>
            <a:off x="3221412" y="1641327"/>
            <a:ext cx="6180558" cy="3999185"/>
          </a:xfrm>
          <a:prstGeom prst="rect">
            <a:avLst/>
          </a:prstGeom>
        </p:spPr>
      </p:pic>
    </p:spTree>
    <p:extLst>
      <p:ext uri="{BB962C8B-B14F-4D97-AF65-F5344CB8AC3E}">
        <p14:creationId xmlns:p14="http://schemas.microsoft.com/office/powerpoint/2010/main" val="95854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7343-FB7D-4FE2-8E32-B08FAAD243D7}"/>
              </a:ext>
            </a:extLst>
          </p:cNvPr>
          <p:cNvSpPr>
            <a:spLocks noGrp="1"/>
          </p:cNvSpPr>
          <p:nvPr>
            <p:ph type="title"/>
          </p:nvPr>
        </p:nvSpPr>
        <p:spPr>
          <a:xfrm>
            <a:off x="677333" y="609600"/>
            <a:ext cx="9670433" cy="778933"/>
          </a:xfrm>
        </p:spPr>
        <p:txBody>
          <a:bodyPr vert="horz" lIns="91440" tIns="45720" rIns="91440" bIns="45720" rtlCol="0" anchor="b">
            <a:noAutofit/>
          </a:bodyPr>
          <a:lstStyle/>
          <a:p>
            <a:pPr>
              <a:lnSpc>
                <a:spcPct val="90000"/>
              </a:lnSpc>
            </a:pPr>
            <a:r>
              <a:rPr lang="en-US" sz="3200" dirty="0">
                <a:latin typeface="+mn-lt"/>
              </a:rPr>
              <a:t>Potential Project: </a:t>
            </a:r>
            <a:br>
              <a:rPr lang="en-US" sz="3200" dirty="0">
                <a:latin typeface="+mn-lt"/>
              </a:rPr>
            </a:br>
            <a:r>
              <a:rPr lang="en-US" sz="3200" b="1" dirty="0">
                <a:latin typeface="+mn-lt"/>
              </a:rPr>
              <a:t>Olympia Fire Station</a:t>
            </a:r>
          </a:p>
        </p:txBody>
      </p:sp>
      <p:sp>
        <p:nvSpPr>
          <p:cNvPr id="3" name="TextBox 2"/>
          <p:cNvSpPr txBox="1"/>
          <p:nvPr/>
        </p:nvSpPr>
        <p:spPr>
          <a:xfrm>
            <a:off x="584887" y="1787611"/>
            <a:ext cx="8625016"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Project serves a predominantly low and moderate income residential area.</a:t>
            </a:r>
          </a:p>
          <a:p>
            <a:pPr marL="285750" indent="-285750">
              <a:buFont typeface="Arial" panose="020B0604020202020204" pitchFamily="34" charset="0"/>
              <a:buChar char="•"/>
            </a:pPr>
            <a:r>
              <a:rPr lang="en-US" sz="2000" dirty="0" smtClean="0"/>
              <a:t>Project will provide a modern resilient facility that will be able to  resist extreme weather events and ensure that critical response services will not be delayed or interrupted.</a:t>
            </a:r>
          </a:p>
          <a:p>
            <a:pPr marL="285750" indent="-285750">
              <a:buFont typeface="Arial" panose="020B0604020202020204" pitchFamily="34" charset="0"/>
              <a:buChar char="•"/>
            </a:pPr>
            <a:r>
              <a:rPr lang="en-US" sz="2000" dirty="0" smtClean="0"/>
              <a:t>The proposed facility will have the ability to house additional emergency response units in times of natural disaster and  is positioned to  assist with mass evacuations.</a:t>
            </a:r>
          </a:p>
          <a:p>
            <a:pPr marL="285750" indent="-285750">
              <a:buFont typeface="Arial" panose="020B0604020202020204" pitchFamily="34" charset="0"/>
              <a:buChar char="•"/>
            </a:pPr>
            <a:r>
              <a:rPr lang="en-US" sz="2000" dirty="0" smtClean="0"/>
              <a:t>The current facility will not accommodate a ladder or aerial truck which is now necessary given the influx of new multi-story construction.</a:t>
            </a:r>
          </a:p>
          <a:p>
            <a:pPr marL="285750" indent="-285750">
              <a:buFont typeface="Arial" panose="020B0604020202020204" pitchFamily="34" charset="0"/>
              <a:buChar char="•"/>
            </a:pPr>
            <a:r>
              <a:rPr lang="en-US" sz="2000" dirty="0" smtClean="0"/>
              <a:t>The new facility will be equipped with a back up generator that is able to provide the station with power for extended periods.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0171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7343-FB7D-4FE2-8E32-B08FAAD243D7}"/>
              </a:ext>
            </a:extLst>
          </p:cNvPr>
          <p:cNvSpPr>
            <a:spLocks noGrp="1"/>
          </p:cNvSpPr>
          <p:nvPr>
            <p:ph type="title"/>
          </p:nvPr>
        </p:nvSpPr>
        <p:spPr>
          <a:xfrm>
            <a:off x="677333" y="609600"/>
            <a:ext cx="9936237" cy="778933"/>
          </a:xfrm>
        </p:spPr>
        <p:txBody>
          <a:bodyPr vert="horz" lIns="91440" tIns="45720" rIns="91440" bIns="45720" rtlCol="0" anchor="b">
            <a:noAutofit/>
          </a:bodyPr>
          <a:lstStyle/>
          <a:p>
            <a:pPr>
              <a:lnSpc>
                <a:spcPct val="90000"/>
              </a:lnSpc>
            </a:pPr>
            <a:r>
              <a:rPr lang="en-US" sz="3200" dirty="0">
                <a:latin typeface="+mn-lt"/>
              </a:rPr>
              <a:t>Potential Project: </a:t>
            </a:r>
            <a:br>
              <a:rPr lang="en-US" sz="3200" dirty="0">
                <a:latin typeface="+mn-lt"/>
              </a:rPr>
            </a:br>
            <a:r>
              <a:rPr lang="en-US" sz="3200" b="1" dirty="0">
                <a:latin typeface="+mn-lt"/>
              </a:rPr>
              <a:t>Columbia Canal Head Gates</a:t>
            </a:r>
          </a:p>
        </p:txBody>
      </p:sp>
      <p:pic>
        <p:nvPicPr>
          <p:cNvPr id="7" name="Picture 6" descr="A bridge over a body of water&#10;&#10;Description automatically generated">
            <a:extLst>
              <a:ext uri="{FF2B5EF4-FFF2-40B4-BE49-F238E27FC236}">
                <a16:creationId xmlns:a16="http://schemas.microsoft.com/office/drawing/2014/main" id="{F0F5DE42-1D23-4241-96D1-0BCAEBBFFA3F}"/>
              </a:ext>
            </a:extLst>
          </p:cNvPr>
          <p:cNvPicPr>
            <a:picLocks noChangeAspect="1"/>
          </p:cNvPicPr>
          <p:nvPr/>
        </p:nvPicPr>
        <p:blipFill>
          <a:blip r:embed="rId3"/>
          <a:stretch>
            <a:fillRect/>
          </a:stretch>
        </p:blipFill>
        <p:spPr>
          <a:xfrm>
            <a:off x="677334" y="1648520"/>
            <a:ext cx="2702864" cy="2027147"/>
          </a:xfrm>
          <a:prstGeom prst="rect">
            <a:avLst/>
          </a:prstGeom>
        </p:spPr>
      </p:pic>
      <p:pic>
        <p:nvPicPr>
          <p:cNvPr id="5" name="Picture 4" descr="A picture containing indoor, water, table, large&#10;&#10;Description automatically generated">
            <a:extLst>
              <a:ext uri="{FF2B5EF4-FFF2-40B4-BE49-F238E27FC236}">
                <a16:creationId xmlns:a16="http://schemas.microsoft.com/office/drawing/2014/main" id="{349D5625-FF88-41DF-A9D0-A9D4BD4AEC23}"/>
              </a:ext>
            </a:extLst>
          </p:cNvPr>
          <p:cNvPicPr>
            <a:picLocks noChangeAspect="1"/>
          </p:cNvPicPr>
          <p:nvPr/>
        </p:nvPicPr>
        <p:blipFill>
          <a:blip r:embed="rId4"/>
          <a:stretch>
            <a:fillRect/>
          </a:stretch>
        </p:blipFill>
        <p:spPr>
          <a:xfrm>
            <a:off x="677334" y="3820190"/>
            <a:ext cx="2702864" cy="2027147"/>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6142B598-BB48-4B64-8E64-E28216A28B61}"/>
              </a:ext>
            </a:extLst>
          </p:cNvPr>
          <p:cNvPicPr>
            <a:picLocks noChangeAspect="1"/>
          </p:cNvPicPr>
          <p:nvPr/>
        </p:nvPicPr>
        <p:blipFill rotWithShape="1">
          <a:blip r:embed="rId5"/>
          <a:srcRect l="4119" t="5393" r="4312" b="5468"/>
          <a:stretch/>
        </p:blipFill>
        <p:spPr>
          <a:xfrm>
            <a:off x="3472666" y="1496273"/>
            <a:ext cx="5794624" cy="4358788"/>
          </a:xfrm>
          <a:prstGeom prst="rect">
            <a:avLst/>
          </a:prstGeom>
        </p:spPr>
      </p:pic>
    </p:spTree>
    <p:extLst>
      <p:ext uri="{BB962C8B-B14F-4D97-AF65-F5344CB8AC3E}">
        <p14:creationId xmlns:p14="http://schemas.microsoft.com/office/powerpoint/2010/main" val="136027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ity of Columbia">
      <a:dk1>
        <a:sysClr val="windowText" lastClr="000000"/>
      </a:dk1>
      <a:lt1>
        <a:sysClr val="window" lastClr="FFFFFF"/>
      </a:lt1>
      <a:dk2>
        <a:srgbClr val="A5A5A5"/>
      </a:dk2>
      <a:lt2>
        <a:srgbClr val="E7E6E6"/>
      </a:lt2>
      <a:accent1>
        <a:srgbClr val="0054A4"/>
      </a:accent1>
      <a:accent2>
        <a:srgbClr val="99D6EA"/>
      </a:accent2>
      <a:accent3>
        <a:srgbClr val="75787B"/>
      </a:accent3>
      <a:accent4>
        <a:srgbClr val="C89800"/>
      </a:accent4>
      <a:accent5>
        <a:srgbClr val="0054A4"/>
      </a:accent5>
      <a:accent6>
        <a:srgbClr val="99D6EA"/>
      </a:accent6>
      <a:hlink>
        <a:srgbClr val="0054A4"/>
      </a:hlink>
      <a:folHlink>
        <a:srgbClr val="99D6EA"/>
      </a:folHlink>
    </a:clrScheme>
    <a:fontScheme name="City of Columbia">
      <a:majorFont>
        <a:latin typeface="Quicksand"/>
        <a:ea typeface=""/>
        <a:cs typeface=""/>
      </a:majorFont>
      <a:minorFont>
        <a:latin typeface="Verdan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City of Columbia">
      <a:dk1>
        <a:sysClr val="windowText" lastClr="000000"/>
      </a:dk1>
      <a:lt1>
        <a:sysClr val="window" lastClr="FFFFFF"/>
      </a:lt1>
      <a:dk2>
        <a:srgbClr val="A5A5A5"/>
      </a:dk2>
      <a:lt2>
        <a:srgbClr val="E7E6E6"/>
      </a:lt2>
      <a:accent1>
        <a:srgbClr val="0054A4"/>
      </a:accent1>
      <a:accent2>
        <a:srgbClr val="99D6EA"/>
      </a:accent2>
      <a:accent3>
        <a:srgbClr val="75787B"/>
      </a:accent3>
      <a:accent4>
        <a:srgbClr val="C89800"/>
      </a:accent4>
      <a:accent5>
        <a:srgbClr val="0054A4"/>
      </a:accent5>
      <a:accent6>
        <a:srgbClr val="99D6EA"/>
      </a:accent6>
      <a:hlink>
        <a:srgbClr val="0054A4"/>
      </a:hlink>
      <a:folHlink>
        <a:srgbClr val="99D6EA"/>
      </a:folHlink>
    </a:clrScheme>
    <a:fontScheme name="City of Columbia">
      <a:majorFont>
        <a:latin typeface="Quicksand"/>
        <a:ea typeface=""/>
        <a:cs typeface=""/>
      </a:majorFont>
      <a:minorFont>
        <a:latin typeface="Verdan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645616FE9504459BDF6685E59BD3CC" ma:contentTypeVersion="13" ma:contentTypeDescription="Create a new document." ma:contentTypeScope="" ma:versionID="480efff343452800a148b17a03428e9e">
  <xsd:schema xmlns:xsd="http://www.w3.org/2001/XMLSchema" xmlns:xs="http://www.w3.org/2001/XMLSchema" xmlns:p="http://schemas.microsoft.com/office/2006/metadata/properties" xmlns:ns1="http://schemas.microsoft.com/sharepoint/v3" xmlns:ns3="7a7ecdd0-00f0-4c90-8c9b-048299568351" xmlns:ns4="92bf3c95-e585-4a29-904b-13df4362f9c9" targetNamespace="http://schemas.microsoft.com/office/2006/metadata/properties" ma:root="true" ma:fieldsID="2d217ceafccd88639c850a30e495d68d" ns1:_="" ns3:_="" ns4:_="">
    <xsd:import namespace="http://schemas.microsoft.com/sharepoint/v3"/>
    <xsd:import namespace="7a7ecdd0-00f0-4c90-8c9b-048299568351"/>
    <xsd:import namespace="92bf3c95-e585-4a29-904b-13df4362f9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7ecdd0-00f0-4c90-8c9b-0482995683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bf3c95-e585-4a29-904b-13df4362f9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12F8E-DA1A-4442-9890-01B926AAA26D}">
  <ds:schemaRefs>
    <ds:schemaRef ds:uri="http://schemas.microsoft.com/sharepoint/v3/contenttype/forms"/>
  </ds:schemaRefs>
</ds:datastoreItem>
</file>

<file path=customXml/itemProps2.xml><?xml version="1.0" encoding="utf-8"?>
<ds:datastoreItem xmlns:ds="http://schemas.openxmlformats.org/officeDocument/2006/customXml" ds:itemID="{A23C824D-EB10-4DAF-885B-DDCA30623B98}">
  <ds:schemaRefs>
    <ds:schemaRef ds:uri="http://schemas.microsoft.com/sharepoint/v3"/>
    <ds:schemaRef ds:uri="http://purl.org/dc/terms/"/>
    <ds:schemaRef ds:uri="http://schemas.openxmlformats.org/package/2006/metadata/core-properties"/>
    <ds:schemaRef ds:uri="7a7ecdd0-00f0-4c90-8c9b-04829956835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2bf3c95-e585-4a29-904b-13df4362f9c9"/>
    <ds:schemaRef ds:uri="http://www.w3.org/XML/1998/namespace"/>
  </ds:schemaRefs>
</ds:datastoreItem>
</file>

<file path=customXml/itemProps3.xml><?xml version="1.0" encoding="utf-8"?>
<ds:datastoreItem xmlns:ds="http://schemas.openxmlformats.org/officeDocument/2006/customXml" ds:itemID="{E99B9965-0523-4AC3-B62E-A4B0FF994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7ecdd0-00f0-4c90-8c9b-048299568351"/>
    <ds:schemaRef ds:uri="92bf3c95-e585-4a29-904b-13df4362f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TotalTime>
  <Words>1486</Words>
  <Application>Microsoft Office PowerPoint</Application>
  <PresentationFormat>Widescreen</PresentationFormat>
  <Paragraphs>148</Paragraphs>
  <Slides>18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Bradley Hand ITC</vt:lpstr>
      <vt:lpstr>Calibri</vt:lpstr>
      <vt:lpstr>Quicksand</vt:lpstr>
      <vt:lpstr>Verdana</vt:lpstr>
      <vt:lpstr>Wingdings</vt:lpstr>
      <vt:lpstr>Wingdings 3</vt:lpstr>
      <vt:lpstr>Facet</vt:lpstr>
      <vt:lpstr>1_Facet</vt:lpstr>
      <vt:lpstr>CITY OF COLUMBIA  Columbia Prepares Advisory Committee  Orientation Meeting</vt:lpstr>
      <vt:lpstr>CDBG-MIT Grant Guidelines FR Docket N. FR-6109-N-02</vt:lpstr>
      <vt:lpstr>What are CDBG-MIT Funds?</vt:lpstr>
      <vt:lpstr>HUD Purpose for the CDBG-MIT Funds </vt:lpstr>
      <vt:lpstr>Mitigation Needs Assessment Process </vt:lpstr>
      <vt:lpstr>Proposed Budget</vt:lpstr>
      <vt:lpstr>Potential Project:  Olympia Fire Station</vt:lpstr>
      <vt:lpstr>Potential Project:  Olympia Fire Station</vt:lpstr>
      <vt:lpstr>Potential Project:  Columbia Canal Head Gates</vt:lpstr>
      <vt:lpstr>Potential Project:  Columbia Canal Head Gates</vt:lpstr>
      <vt:lpstr>Citizen Engagement </vt:lpstr>
      <vt:lpstr>CDBG-MIT Action Plan </vt:lpstr>
      <vt:lpstr>Columbia Prepares Advisory Committee </vt:lpstr>
      <vt:lpstr>Columbia Prepares Advisory Committee, Cont’d. </vt:lpstr>
      <vt:lpstr>Columbia Prepares Advisory Committee, Cont’d. </vt:lpstr>
      <vt:lpstr>Columbia Prepares Advisory Committee, Cont’d. </vt:lpstr>
      <vt:lpstr>Columbia Prepares Advisory Committee, Cont’d.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COLUMBIA CDBG Mitigation  Action Plan Development  February 25, 2020</dc:title>
  <dc:creator>Marinangeles Gutierrez</dc:creator>
  <cp:lastModifiedBy>Saeed, Gloria</cp:lastModifiedBy>
  <cp:revision>35</cp:revision>
  <cp:lastPrinted>2022-05-05T20:43:34Z</cp:lastPrinted>
  <dcterms:created xsi:type="dcterms:W3CDTF">2020-02-24T20:27:21Z</dcterms:created>
  <dcterms:modified xsi:type="dcterms:W3CDTF">2022-05-13T17:59:51Z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0x01010004645616FE9504459BDF6685E59BD3CC</vt:lpwstr>
  </property>
</Properties>
</file>